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5" r:id="rId16"/>
    <p:sldId id="273" r:id="rId17"/>
    <p:sldId id="274" r:id="rId18"/>
    <p:sldId id="276" r:id="rId19"/>
    <p:sldId id="271" r:id="rId20"/>
    <p:sldId id="272" r:id="rId21"/>
    <p:sldId id="283" r:id="rId22"/>
    <p:sldId id="282" r:id="rId23"/>
    <p:sldId id="287" r:id="rId24"/>
    <p:sldId id="277" r:id="rId25"/>
    <p:sldId id="27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4225"/>
  </p:normalViewPr>
  <p:slideViewPr>
    <p:cSldViewPr snapToGrid="0">
      <p:cViewPr varScale="1">
        <p:scale>
          <a:sx n="90" d="100"/>
          <a:sy n="90" d="100"/>
        </p:scale>
        <p:origin x="2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D24DD2-89B8-45E9-A9E2-17E5F96459C9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080BF8-EC24-4069-A622-EF8DAC229B7A}">
      <dgm:prSet/>
      <dgm:spPr/>
      <dgm:t>
        <a:bodyPr/>
        <a:lstStyle/>
        <a:p>
          <a:r>
            <a:rPr lang="en-US" b="1" u="sng"/>
            <a:t>Directions:</a:t>
          </a:r>
          <a:endParaRPr lang="en-US"/>
        </a:p>
      </dgm:t>
    </dgm:pt>
    <dgm:pt modelId="{7D03D1EB-5735-4A52-91B0-A08BE660D740}" type="parTrans" cxnId="{2ECED789-F884-422B-A9C0-6F9DF0C23EDA}">
      <dgm:prSet/>
      <dgm:spPr/>
      <dgm:t>
        <a:bodyPr/>
        <a:lstStyle/>
        <a:p>
          <a:endParaRPr lang="en-US"/>
        </a:p>
      </dgm:t>
    </dgm:pt>
    <dgm:pt modelId="{99F53CBD-552B-4CDE-8937-2BD81A03C73B}" type="sibTrans" cxnId="{2ECED789-F884-422B-A9C0-6F9DF0C23EDA}">
      <dgm:prSet/>
      <dgm:spPr/>
      <dgm:t>
        <a:bodyPr/>
        <a:lstStyle/>
        <a:p>
          <a:endParaRPr lang="en-US"/>
        </a:p>
      </dgm:t>
    </dgm:pt>
    <dgm:pt modelId="{AA43CA5B-6553-425F-B6C9-B9255DB38EB3}">
      <dgm:prSet/>
      <dgm:spPr/>
      <dgm:t>
        <a:bodyPr/>
        <a:lstStyle/>
        <a:p>
          <a:r>
            <a:rPr lang="en-US"/>
            <a:t>Change your background photo to a picture from your hometown or major city that you live by (ex if you live in Katy, TX you would use Houston as your major city).</a:t>
          </a:r>
        </a:p>
      </dgm:t>
    </dgm:pt>
    <dgm:pt modelId="{5AB9D0BA-B657-4A10-B9BB-AB86B31C55E4}" type="parTrans" cxnId="{5BBCE46A-2D80-4534-A10B-F96AF047849F}">
      <dgm:prSet/>
      <dgm:spPr/>
      <dgm:t>
        <a:bodyPr/>
        <a:lstStyle/>
        <a:p>
          <a:endParaRPr lang="en-US"/>
        </a:p>
      </dgm:t>
    </dgm:pt>
    <dgm:pt modelId="{37E55F27-211A-4CE7-B076-88E1B870DE15}" type="sibTrans" cxnId="{5BBCE46A-2D80-4534-A10B-F96AF047849F}">
      <dgm:prSet/>
      <dgm:spPr/>
      <dgm:t>
        <a:bodyPr/>
        <a:lstStyle/>
        <a:p>
          <a:endParaRPr lang="en-US"/>
        </a:p>
      </dgm:t>
    </dgm:pt>
    <dgm:pt modelId="{32C0C0E0-4393-49AF-90A2-2BB1AC8A1798}">
      <dgm:prSet/>
      <dgm:spPr/>
      <dgm:t>
        <a:bodyPr/>
        <a:lstStyle/>
        <a:p>
          <a:r>
            <a:rPr lang="en-US" dirty="0"/>
            <a:t>In the chat, guess where at least one person is from.</a:t>
          </a:r>
        </a:p>
        <a:p>
          <a:endParaRPr lang="en-US" dirty="0"/>
        </a:p>
        <a:p>
          <a:r>
            <a:rPr lang="en-US" dirty="0"/>
            <a:t>Give one or two hints if need be before revealing your home town. </a:t>
          </a:r>
        </a:p>
      </dgm:t>
    </dgm:pt>
    <dgm:pt modelId="{A51B6412-3189-43D1-BE9E-04E9DAA7DB56}" type="parTrans" cxnId="{C19E4047-B9FE-4BFA-B2DD-A594D3E0F60C}">
      <dgm:prSet/>
      <dgm:spPr/>
      <dgm:t>
        <a:bodyPr/>
        <a:lstStyle/>
        <a:p>
          <a:endParaRPr lang="en-US"/>
        </a:p>
      </dgm:t>
    </dgm:pt>
    <dgm:pt modelId="{51E34BD2-511E-4C75-8C77-E95DA0619658}" type="sibTrans" cxnId="{C19E4047-B9FE-4BFA-B2DD-A594D3E0F60C}">
      <dgm:prSet/>
      <dgm:spPr/>
      <dgm:t>
        <a:bodyPr/>
        <a:lstStyle/>
        <a:p>
          <a:endParaRPr lang="en-US"/>
        </a:p>
      </dgm:t>
    </dgm:pt>
    <dgm:pt modelId="{D4E3B451-E5F8-194E-9C73-BE50D248716D}" type="pres">
      <dgm:prSet presAssocID="{D8D24DD2-89B8-45E9-A9E2-17E5F96459C9}" presName="Name0" presStyleCnt="0">
        <dgm:presLayoutVars>
          <dgm:dir/>
          <dgm:animLvl val="lvl"/>
          <dgm:resizeHandles val="exact"/>
        </dgm:presLayoutVars>
      </dgm:prSet>
      <dgm:spPr/>
    </dgm:pt>
    <dgm:pt modelId="{69315A54-FDC4-FB44-BEE1-E6D2FFC7F4A1}" type="pres">
      <dgm:prSet presAssocID="{E9080BF8-EC24-4069-A622-EF8DAC229B7A}" presName="boxAndChildren" presStyleCnt="0"/>
      <dgm:spPr/>
    </dgm:pt>
    <dgm:pt modelId="{B04D93E2-6A5B-DB4D-A1EA-1E11DF45FB4F}" type="pres">
      <dgm:prSet presAssocID="{E9080BF8-EC24-4069-A622-EF8DAC229B7A}" presName="parentTextBox" presStyleLbl="node1" presStyleIdx="0" presStyleCnt="1"/>
      <dgm:spPr/>
    </dgm:pt>
    <dgm:pt modelId="{F54CE5D2-E720-3E4E-9416-4C5FB1ECCAE6}" type="pres">
      <dgm:prSet presAssocID="{E9080BF8-EC24-4069-A622-EF8DAC229B7A}" presName="entireBox" presStyleLbl="node1" presStyleIdx="0" presStyleCnt="1" custLinFactNeighborX="23874" custLinFactNeighborY="-3354"/>
      <dgm:spPr/>
    </dgm:pt>
    <dgm:pt modelId="{6AD98D94-DFFD-2B46-B2B1-B2A2852FE783}" type="pres">
      <dgm:prSet presAssocID="{E9080BF8-EC24-4069-A622-EF8DAC229B7A}" presName="descendantBox" presStyleCnt="0"/>
      <dgm:spPr/>
    </dgm:pt>
    <dgm:pt modelId="{9F0A83F4-B5D7-A94D-884E-3C7E586732F5}" type="pres">
      <dgm:prSet presAssocID="{AA43CA5B-6553-425F-B6C9-B9255DB38EB3}" presName="childTextBox" presStyleLbl="fgAccFollowNode1" presStyleIdx="0" presStyleCnt="2">
        <dgm:presLayoutVars>
          <dgm:bulletEnabled val="1"/>
        </dgm:presLayoutVars>
      </dgm:prSet>
      <dgm:spPr/>
    </dgm:pt>
    <dgm:pt modelId="{82D4F951-3B68-CB4D-8F05-7F8AD73D256A}" type="pres">
      <dgm:prSet presAssocID="{32C0C0E0-4393-49AF-90A2-2BB1AC8A1798}" presName="childTextBox" presStyleLbl="fgAccFollowNode1" presStyleIdx="1" presStyleCnt="2">
        <dgm:presLayoutVars>
          <dgm:bulletEnabled val="1"/>
        </dgm:presLayoutVars>
      </dgm:prSet>
      <dgm:spPr/>
    </dgm:pt>
  </dgm:ptLst>
  <dgm:cxnLst>
    <dgm:cxn modelId="{C19E4047-B9FE-4BFA-B2DD-A594D3E0F60C}" srcId="{E9080BF8-EC24-4069-A622-EF8DAC229B7A}" destId="{32C0C0E0-4393-49AF-90A2-2BB1AC8A1798}" srcOrd="1" destOrd="0" parTransId="{A51B6412-3189-43D1-BE9E-04E9DAA7DB56}" sibTransId="{51E34BD2-511E-4C75-8C77-E95DA0619658}"/>
    <dgm:cxn modelId="{14567851-7AFC-9C4F-8927-2AD8E50577B7}" type="presOf" srcId="{32C0C0E0-4393-49AF-90A2-2BB1AC8A1798}" destId="{82D4F951-3B68-CB4D-8F05-7F8AD73D256A}" srcOrd="0" destOrd="0" presId="urn:microsoft.com/office/officeart/2005/8/layout/process4"/>
    <dgm:cxn modelId="{12A17B6A-31C6-3748-AF6D-A21C5065B5D0}" type="presOf" srcId="{D8D24DD2-89B8-45E9-A9E2-17E5F96459C9}" destId="{D4E3B451-E5F8-194E-9C73-BE50D248716D}" srcOrd="0" destOrd="0" presId="urn:microsoft.com/office/officeart/2005/8/layout/process4"/>
    <dgm:cxn modelId="{5BBCE46A-2D80-4534-A10B-F96AF047849F}" srcId="{E9080BF8-EC24-4069-A622-EF8DAC229B7A}" destId="{AA43CA5B-6553-425F-B6C9-B9255DB38EB3}" srcOrd="0" destOrd="0" parTransId="{5AB9D0BA-B657-4A10-B9BB-AB86B31C55E4}" sibTransId="{37E55F27-211A-4CE7-B076-88E1B870DE15}"/>
    <dgm:cxn modelId="{2ECED789-F884-422B-A9C0-6F9DF0C23EDA}" srcId="{D8D24DD2-89B8-45E9-A9E2-17E5F96459C9}" destId="{E9080BF8-EC24-4069-A622-EF8DAC229B7A}" srcOrd="0" destOrd="0" parTransId="{7D03D1EB-5735-4A52-91B0-A08BE660D740}" sibTransId="{99F53CBD-552B-4CDE-8937-2BD81A03C73B}"/>
    <dgm:cxn modelId="{4EC95592-F909-C740-8CEA-70459F2CB545}" type="presOf" srcId="{E9080BF8-EC24-4069-A622-EF8DAC229B7A}" destId="{B04D93E2-6A5B-DB4D-A1EA-1E11DF45FB4F}" srcOrd="0" destOrd="0" presId="urn:microsoft.com/office/officeart/2005/8/layout/process4"/>
    <dgm:cxn modelId="{E0BB1DC0-6459-4246-BB0C-58FDF24CDCD0}" type="presOf" srcId="{E9080BF8-EC24-4069-A622-EF8DAC229B7A}" destId="{F54CE5D2-E720-3E4E-9416-4C5FB1ECCAE6}" srcOrd="1" destOrd="0" presId="urn:microsoft.com/office/officeart/2005/8/layout/process4"/>
    <dgm:cxn modelId="{B6066AF4-2F42-6647-83E7-E0B415C0B18A}" type="presOf" srcId="{AA43CA5B-6553-425F-B6C9-B9255DB38EB3}" destId="{9F0A83F4-B5D7-A94D-884E-3C7E586732F5}" srcOrd="0" destOrd="0" presId="urn:microsoft.com/office/officeart/2005/8/layout/process4"/>
    <dgm:cxn modelId="{E11C6FF5-2FC7-9D43-97F2-B12E68F227B4}" type="presParOf" srcId="{D4E3B451-E5F8-194E-9C73-BE50D248716D}" destId="{69315A54-FDC4-FB44-BEE1-E6D2FFC7F4A1}" srcOrd="0" destOrd="0" presId="urn:microsoft.com/office/officeart/2005/8/layout/process4"/>
    <dgm:cxn modelId="{0B7AC4E3-820D-5F46-B068-7124D9CEA7FD}" type="presParOf" srcId="{69315A54-FDC4-FB44-BEE1-E6D2FFC7F4A1}" destId="{B04D93E2-6A5B-DB4D-A1EA-1E11DF45FB4F}" srcOrd="0" destOrd="0" presId="urn:microsoft.com/office/officeart/2005/8/layout/process4"/>
    <dgm:cxn modelId="{208E3446-56CD-EC43-88C0-1572639BF5B1}" type="presParOf" srcId="{69315A54-FDC4-FB44-BEE1-E6D2FFC7F4A1}" destId="{F54CE5D2-E720-3E4E-9416-4C5FB1ECCAE6}" srcOrd="1" destOrd="0" presId="urn:microsoft.com/office/officeart/2005/8/layout/process4"/>
    <dgm:cxn modelId="{2E7F5035-BE75-F54E-9DA0-9321563455F6}" type="presParOf" srcId="{69315A54-FDC4-FB44-BEE1-E6D2FFC7F4A1}" destId="{6AD98D94-DFFD-2B46-B2B1-B2A2852FE783}" srcOrd="2" destOrd="0" presId="urn:microsoft.com/office/officeart/2005/8/layout/process4"/>
    <dgm:cxn modelId="{31A03A2C-2B9A-7D4A-BEB0-4AF53D68E9B1}" type="presParOf" srcId="{6AD98D94-DFFD-2B46-B2B1-B2A2852FE783}" destId="{9F0A83F4-B5D7-A94D-884E-3C7E586732F5}" srcOrd="0" destOrd="0" presId="urn:microsoft.com/office/officeart/2005/8/layout/process4"/>
    <dgm:cxn modelId="{A0883230-91B7-9D4E-A923-5E79367FC9B2}" type="presParOf" srcId="{6AD98D94-DFFD-2B46-B2B1-B2A2852FE783}" destId="{82D4F951-3B68-CB4D-8F05-7F8AD73D256A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CEE0C4-343F-40AC-AA86-7C6191E2DFAE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7166F0-5F38-4D51-A86D-0BF5FDFE93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Take a deep breathe. </a:t>
          </a:r>
        </a:p>
      </dgm:t>
    </dgm:pt>
    <dgm:pt modelId="{4393D59E-36DD-4A10-AE86-700F778A8852}" type="parTrans" cxnId="{0CF08495-A003-4C6B-8943-D7E4B011665C}">
      <dgm:prSet/>
      <dgm:spPr/>
      <dgm:t>
        <a:bodyPr/>
        <a:lstStyle/>
        <a:p>
          <a:endParaRPr lang="en-US"/>
        </a:p>
      </dgm:t>
    </dgm:pt>
    <dgm:pt modelId="{F19663A1-4C4B-4359-84EF-9233934368FC}" type="sibTrans" cxnId="{0CF08495-A003-4C6B-8943-D7E4B011665C}">
      <dgm:prSet/>
      <dgm:spPr/>
      <dgm:t>
        <a:bodyPr/>
        <a:lstStyle/>
        <a:p>
          <a:endParaRPr lang="en-US"/>
        </a:p>
      </dgm:t>
    </dgm:pt>
    <dgm:pt modelId="{8B2B3A74-E55B-4BD8-9091-B523264E1C9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Think of your favorite vacation spot (or somewhere you would like to visit).</a:t>
          </a:r>
        </a:p>
      </dgm:t>
    </dgm:pt>
    <dgm:pt modelId="{BD2020E8-DFB3-4B4D-9B51-1155F74F2BE0}" type="parTrans" cxnId="{B27CE164-9682-4379-8816-6FA05826186C}">
      <dgm:prSet/>
      <dgm:spPr/>
      <dgm:t>
        <a:bodyPr/>
        <a:lstStyle/>
        <a:p>
          <a:endParaRPr lang="en-US"/>
        </a:p>
      </dgm:t>
    </dgm:pt>
    <dgm:pt modelId="{EF5DAD36-06BA-4DFB-B414-5DB5DE3B25C4}" type="sibTrans" cxnId="{B27CE164-9682-4379-8816-6FA05826186C}">
      <dgm:prSet/>
      <dgm:spPr/>
      <dgm:t>
        <a:bodyPr/>
        <a:lstStyle/>
        <a:p>
          <a:endParaRPr lang="en-US"/>
        </a:p>
      </dgm:t>
    </dgm:pt>
    <dgm:pt modelId="{F3FC5F51-891B-4780-9564-B3F97A042A5B}" type="pres">
      <dgm:prSet presAssocID="{C1CEE0C4-343F-40AC-AA86-7C6191E2DFAE}" presName="root" presStyleCnt="0">
        <dgm:presLayoutVars>
          <dgm:dir/>
          <dgm:resizeHandles val="exact"/>
        </dgm:presLayoutVars>
      </dgm:prSet>
      <dgm:spPr/>
    </dgm:pt>
    <dgm:pt modelId="{FD20B108-F110-47A6-9F46-2A32EA58D616}" type="pres">
      <dgm:prSet presAssocID="{E37166F0-5F38-4D51-A86D-0BF5FDFE938E}" presName="compNode" presStyleCnt="0"/>
      <dgm:spPr/>
    </dgm:pt>
    <dgm:pt modelId="{442B524C-D1AC-4164-9E61-B28D09797835}" type="pres">
      <dgm:prSet presAssocID="{E37166F0-5F38-4D51-A86D-0BF5FDFE938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ungs"/>
        </a:ext>
      </dgm:extLst>
    </dgm:pt>
    <dgm:pt modelId="{29557312-8B7F-4CEC-B1B9-61707A29B1E3}" type="pres">
      <dgm:prSet presAssocID="{E37166F0-5F38-4D51-A86D-0BF5FDFE938E}" presName="spaceRect" presStyleCnt="0"/>
      <dgm:spPr/>
    </dgm:pt>
    <dgm:pt modelId="{83025FD6-4DA1-48FA-9204-54A22CC6519C}" type="pres">
      <dgm:prSet presAssocID="{E37166F0-5F38-4D51-A86D-0BF5FDFE938E}" presName="textRect" presStyleLbl="revTx" presStyleIdx="0" presStyleCnt="2">
        <dgm:presLayoutVars>
          <dgm:chMax val="1"/>
          <dgm:chPref val="1"/>
        </dgm:presLayoutVars>
      </dgm:prSet>
      <dgm:spPr/>
    </dgm:pt>
    <dgm:pt modelId="{6C2AB214-65F6-4D78-8B53-87FF322F8FBC}" type="pres">
      <dgm:prSet presAssocID="{F19663A1-4C4B-4359-84EF-9233934368FC}" presName="sibTrans" presStyleCnt="0"/>
      <dgm:spPr/>
    </dgm:pt>
    <dgm:pt modelId="{7C7A4B45-7CE2-42AB-A737-858702E4F286}" type="pres">
      <dgm:prSet presAssocID="{8B2B3A74-E55B-4BD8-9091-B523264E1C99}" presName="compNode" presStyleCnt="0"/>
      <dgm:spPr/>
    </dgm:pt>
    <dgm:pt modelId="{4BC1F1F4-4246-4B65-AB8E-C4E44243BBFA}" type="pres">
      <dgm:prSet presAssocID="{8B2B3A74-E55B-4BD8-9091-B523264E1C9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opical scene"/>
        </a:ext>
      </dgm:extLst>
    </dgm:pt>
    <dgm:pt modelId="{08217C14-4191-4EDD-9CC5-A50B25A140C7}" type="pres">
      <dgm:prSet presAssocID="{8B2B3A74-E55B-4BD8-9091-B523264E1C99}" presName="spaceRect" presStyleCnt="0"/>
      <dgm:spPr/>
    </dgm:pt>
    <dgm:pt modelId="{86DAE293-FB5C-45FA-8FD6-DF7B103DA28F}" type="pres">
      <dgm:prSet presAssocID="{8B2B3A74-E55B-4BD8-9091-B523264E1C99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B27CE164-9682-4379-8816-6FA05826186C}" srcId="{C1CEE0C4-343F-40AC-AA86-7C6191E2DFAE}" destId="{8B2B3A74-E55B-4BD8-9091-B523264E1C99}" srcOrd="1" destOrd="0" parTransId="{BD2020E8-DFB3-4B4D-9B51-1155F74F2BE0}" sibTransId="{EF5DAD36-06BA-4DFB-B414-5DB5DE3B25C4}"/>
    <dgm:cxn modelId="{9CDBC174-38DB-46F8-B85B-CD84FC404F5B}" type="presOf" srcId="{8B2B3A74-E55B-4BD8-9091-B523264E1C99}" destId="{86DAE293-FB5C-45FA-8FD6-DF7B103DA28F}" srcOrd="0" destOrd="0" presId="urn:microsoft.com/office/officeart/2018/2/layout/IconLabelList"/>
    <dgm:cxn modelId="{0CF08495-A003-4C6B-8943-D7E4B011665C}" srcId="{C1CEE0C4-343F-40AC-AA86-7C6191E2DFAE}" destId="{E37166F0-5F38-4D51-A86D-0BF5FDFE938E}" srcOrd="0" destOrd="0" parTransId="{4393D59E-36DD-4A10-AE86-700F778A8852}" sibTransId="{F19663A1-4C4B-4359-84EF-9233934368FC}"/>
    <dgm:cxn modelId="{57D4D6B3-15AA-4E13-A46C-5662298ECC0E}" type="presOf" srcId="{E37166F0-5F38-4D51-A86D-0BF5FDFE938E}" destId="{83025FD6-4DA1-48FA-9204-54A22CC6519C}" srcOrd="0" destOrd="0" presId="urn:microsoft.com/office/officeart/2018/2/layout/IconLabelList"/>
    <dgm:cxn modelId="{D057C8C0-E0F9-4851-B906-5E161847FCEE}" type="presOf" srcId="{C1CEE0C4-343F-40AC-AA86-7C6191E2DFAE}" destId="{F3FC5F51-891B-4780-9564-B3F97A042A5B}" srcOrd="0" destOrd="0" presId="urn:microsoft.com/office/officeart/2018/2/layout/IconLabelList"/>
    <dgm:cxn modelId="{E8BF1070-3C28-4189-9F08-9CCF62357B7F}" type="presParOf" srcId="{F3FC5F51-891B-4780-9564-B3F97A042A5B}" destId="{FD20B108-F110-47A6-9F46-2A32EA58D616}" srcOrd="0" destOrd="0" presId="urn:microsoft.com/office/officeart/2018/2/layout/IconLabelList"/>
    <dgm:cxn modelId="{7640FE1A-B146-4B20-B802-D9EB2A1E57E3}" type="presParOf" srcId="{FD20B108-F110-47A6-9F46-2A32EA58D616}" destId="{442B524C-D1AC-4164-9E61-B28D09797835}" srcOrd="0" destOrd="0" presId="urn:microsoft.com/office/officeart/2018/2/layout/IconLabelList"/>
    <dgm:cxn modelId="{5237849B-62B3-4BDC-8F43-2962A99BBABD}" type="presParOf" srcId="{FD20B108-F110-47A6-9F46-2A32EA58D616}" destId="{29557312-8B7F-4CEC-B1B9-61707A29B1E3}" srcOrd="1" destOrd="0" presId="urn:microsoft.com/office/officeart/2018/2/layout/IconLabelList"/>
    <dgm:cxn modelId="{572A17C6-0D47-4C91-B57F-98BFC6FC22B2}" type="presParOf" srcId="{FD20B108-F110-47A6-9F46-2A32EA58D616}" destId="{83025FD6-4DA1-48FA-9204-54A22CC6519C}" srcOrd="2" destOrd="0" presId="urn:microsoft.com/office/officeart/2018/2/layout/IconLabelList"/>
    <dgm:cxn modelId="{61A2A918-7928-4169-BB7C-4CC864D53CB3}" type="presParOf" srcId="{F3FC5F51-891B-4780-9564-B3F97A042A5B}" destId="{6C2AB214-65F6-4D78-8B53-87FF322F8FBC}" srcOrd="1" destOrd="0" presId="urn:microsoft.com/office/officeart/2018/2/layout/IconLabelList"/>
    <dgm:cxn modelId="{50024AB7-900B-45F7-B875-F8BE0B68C9E3}" type="presParOf" srcId="{F3FC5F51-891B-4780-9564-B3F97A042A5B}" destId="{7C7A4B45-7CE2-42AB-A737-858702E4F286}" srcOrd="2" destOrd="0" presId="urn:microsoft.com/office/officeart/2018/2/layout/IconLabelList"/>
    <dgm:cxn modelId="{0BDB7053-68CC-4BF2-A679-C01B9AE5956B}" type="presParOf" srcId="{7C7A4B45-7CE2-42AB-A737-858702E4F286}" destId="{4BC1F1F4-4246-4B65-AB8E-C4E44243BBFA}" srcOrd="0" destOrd="0" presId="urn:microsoft.com/office/officeart/2018/2/layout/IconLabelList"/>
    <dgm:cxn modelId="{D1631E1C-8D10-4D66-9EE8-F89A0430434E}" type="presParOf" srcId="{7C7A4B45-7CE2-42AB-A737-858702E4F286}" destId="{08217C14-4191-4EDD-9CC5-A50B25A140C7}" srcOrd="1" destOrd="0" presId="urn:microsoft.com/office/officeart/2018/2/layout/IconLabelList"/>
    <dgm:cxn modelId="{3A718B3D-0E58-445B-B8D4-6D76689B0823}" type="presParOf" srcId="{7C7A4B45-7CE2-42AB-A737-858702E4F286}" destId="{86DAE293-FB5C-45FA-8FD6-DF7B103DA28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4CE5D2-E720-3E4E-9416-4C5FB1ECCAE6}">
      <dsp:nvSpPr>
        <dsp:cNvPr id="0" name=""/>
        <dsp:cNvSpPr/>
      </dsp:nvSpPr>
      <dsp:spPr>
        <a:xfrm>
          <a:off x="0" y="0"/>
          <a:ext cx="4782698" cy="40086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9824" tIns="369824" rIns="369824" bIns="369824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b="1" u="sng" kern="1200"/>
            <a:t>Directions:</a:t>
          </a:r>
          <a:endParaRPr lang="en-US" sz="5200" kern="1200"/>
        </a:p>
      </dsp:txBody>
      <dsp:txXfrm>
        <a:off x="0" y="0"/>
        <a:ext cx="4782698" cy="2164689"/>
      </dsp:txXfrm>
    </dsp:sp>
    <dsp:sp modelId="{9F0A83F4-B5D7-A94D-884E-3C7E586732F5}">
      <dsp:nvSpPr>
        <dsp:cNvPr id="0" name=""/>
        <dsp:cNvSpPr/>
      </dsp:nvSpPr>
      <dsp:spPr>
        <a:xfrm>
          <a:off x="0" y="2084515"/>
          <a:ext cx="2391349" cy="18439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Change your background photo to a picture from your hometown or major city that you live by (ex if you live in Katy, TX you would use Houston as your major city).</a:t>
          </a:r>
        </a:p>
      </dsp:txBody>
      <dsp:txXfrm>
        <a:off x="0" y="2084515"/>
        <a:ext cx="2391349" cy="1843994"/>
      </dsp:txXfrm>
    </dsp:sp>
    <dsp:sp modelId="{82D4F951-3B68-CB4D-8F05-7F8AD73D256A}">
      <dsp:nvSpPr>
        <dsp:cNvPr id="0" name=""/>
        <dsp:cNvSpPr/>
      </dsp:nvSpPr>
      <dsp:spPr>
        <a:xfrm>
          <a:off x="2391349" y="2084515"/>
          <a:ext cx="2391349" cy="18439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 the chat, guess where at least one person is from.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Give one or two hints if need be before revealing your home town. </a:t>
          </a:r>
        </a:p>
      </dsp:txBody>
      <dsp:txXfrm>
        <a:off x="2391349" y="2084515"/>
        <a:ext cx="2391349" cy="18439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2B524C-D1AC-4164-9E61-B28D09797835}">
      <dsp:nvSpPr>
        <dsp:cNvPr id="0" name=""/>
        <dsp:cNvSpPr/>
      </dsp:nvSpPr>
      <dsp:spPr>
        <a:xfrm>
          <a:off x="608927" y="1000070"/>
          <a:ext cx="987187" cy="987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025FD6-4DA1-48FA-9204-54A22CC6519C}">
      <dsp:nvSpPr>
        <dsp:cNvPr id="0" name=""/>
        <dsp:cNvSpPr/>
      </dsp:nvSpPr>
      <dsp:spPr>
        <a:xfrm>
          <a:off x="5646" y="2288613"/>
          <a:ext cx="21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Take a deep breathe. </a:t>
          </a:r>
        </a:p>
      </dsp:txBody>
      <dsp:txXfrm>
        <a:off x="5646" y="2288613"/>
        <a:ext cx="2193750" cy="720000"/>
      </dsp:txXfrm>
    </dsp:sp>
    <dsp:sp modelId="{4BC1F1F4-4246-4B65-AB8E-C4E44243BBFA}">
      <dsp:nvSpPr>
        <dsp:cNvPr id="0" name=""/>
        <dsp:cNvSpPr/>
      </dsp:nvSpPr>
      <dsp:spPr>
        <a:xfrm>
          <a:off x="3186583" y="1000070"/>
          <a:ext cx="987187" cy="987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DAE293-FB5C-45FA-8FD6-DF7B103DA28F}">
      <dsp:nvSpPr>
        <dsp:cNvPr id="0" name=""/>
        <dsp:cNvSpPr/>
      </dsp:nvSpPr>
      <dsp:spPr>
        <a:xfrm>
          <a:off x="2583302" y="2288613"/>
          <a:ext cx="21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Think of your favorite vacation spot (or somewhere you would like to visit).</a:t>
          </a:r>
        </a:p>
      </dsp:txBody>
      <dsp:txXfrm>
        <a:off x="2583302" y="2288613"/>
        <a:ext cx="2193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53D89-EA8D-B440-AFF4-F531E3FC103B}" type="datetimeFigureOut">
              <a:rPr lang="en-US" smtClean="0"/>
              <a:t>3/14/23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9B6C9-1B7C-0F46-BD3D-77F80ED96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29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90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71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84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39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96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43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38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51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203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213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98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647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02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What does the acronym HIPAA stand for?</a:t>
            </a:r>
          </a:p>
          <a:p>
            <a:r>
              <a:rPr lang="en-US"/>
              <a:t>https://www.polleverywhere.com/multiple_choice_polls/igg3OwCmN9cqPjPBLynOF?state=opened&amp;flow=Default&amp;onscreen=persist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29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True or False: If your Best friend's neighbor came in to the hospital for an appointment, you can tell your best friend that they were there.</a:t>
            </a:r>
          </a:p>
          <a:p>
            <a:r>
              <a:rPr lang="en-US"/>
              <a:t>https://www.polleverywhere.com/multiple_choice_polls/NhqRmNYsLvLdaGZQ1lIwB?state=opened&amp;flow=Default&amp;onscreen=persist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72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not modify the notes in this section to avoid tampering with the Poll Everywhere activity.
More info at </a:t>
            </a:r>
            <a:r>
              <a:rPr lang="en-US" dirty="0" err="1"/>
              <a:t>polleverywhere.com</a:t>
            </a:r>
            <a:r>
              <a:rPr lang="en-US" dirty="0"/>
              <a:t>/support
Open ended: What can happen if you are found to be in violation of HIPAA?</a:t>
            </a:r>
          </a:p>
          <a:p>
            <a:r>
              <a:rPr lang="en-US" dirty="0"/>
              <a:t>https://</a:t>
            </a:r>
            <a:r>
              <a:rPr lang="en-US" dirty="0" err="1"/>
              <a:t>www.polleverywhere.com</a:t>
            </a:r>
            <a:r>
              <a:rPr lang="en-US" dirty="0"/>
              <a:t>/</a:t>
            </a:r>
            <a:r>
              <a:rPr lang="en-US" dirty="0" err="1"/>
              <a:t>free_text_polls</a:t>
            </a:r>
            <a:r>
              <a:rPr lang="en-US" dirty="0"/>
              <a:t>/cUVraxBXzgZYucbwPhZ5l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73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827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348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91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6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07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61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53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sz="1200" dirty="0"/>
              <a:t>Founded in 1996 and signed into law by President Bill Clinton.</a:t>
            </a:r>
          </a:p>
          <a:p>
            <a:pPr>
              <a:lnSpc>
                <a:spcPct val="110000"/>
              </a:lnSpc>
            </a:pPr>
            <a:r>
              <a:rPr lang="en-US" sz="1200" dirty="0"/>
              <a:t>Original goal was to ensure that more Americans would get health insurance coverage </a:t>
            </a:r>
          </a:p>
          <a:p>
            <a:pPr>
              <a:lnSpc>
                <a:spcPct val="110000"/>
              </a:lnSpc>
            </a:pPr>
            <a:r>
              <a:rPr lang="en-US" sz="1200" dirty="0"/>
              <a:t>Also created so that employees would not lose their current health insurance while switching jobs. </a:t>
            </a:r>
          </a:p>
          <a:p>
            <a:pPr>
              <a:lnSpc>
                <a:spcPct val="110000"/>
              </a:lnSpc>
            </a:pPr>
            <a:r>
              <a:rPr lang="en-US" sz="1200" dirty="0"/>
              <a:t>Privacy rule added in 1999 to safeguard protected health information.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08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29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Name some examples of PHI (Hint: there are at least 18)</a:t>
            </a:r>
          </a:p>
          <a:p>
            <a:r>
              <a:rPr lang="en-US"/>
              <a:t>https://www.polleverywhere.com/free_text_polls/bWenhG3AsnMI21SH791j5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B6C9-1B7C-0F46-BD3D-77F80ED967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69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2"/>
            <a:ext cx="8609322" cy="374420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5230134"/>
            <a:ext cx="46101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3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89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1898" y="897973"/>
            <a:ext cx="2674301" cy="527898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54169"/>
            <a:ext cx="7734300" cy="532279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59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00"/>
            </a:lvl3pPr>
            <a:lvl4pPr>
              <a:lnSpc>
                <a:spcPct val="120000"/>
              </a:lnSpc>
              <a:defRPr sz="12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1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68862"/>
            <a:ext cx="9486900" cy="36796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5318974"/>
            <a:ext cx="9486900" cy="853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50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2168278"/>
            <a:ext cx="4702921" cy="4008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80" y="2168278"/>
            <a:ext cx="4782699" cy="4008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39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75359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1" y="2109789"/>
            <a:ext cx="4507931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1" y="3063530"/>
            <a:ext cx="4507930" cy="31261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4867" y="2109789"/>
            <a:ext cx="4507932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4867" y="3063530"/>
            <a:ext cx="4507932" cy="31261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24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81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30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776472" cy="285292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582" y="987425"/>
            <a:ext cx="5948618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3484210"/>
            <a:ext cx="3768934" cy="2384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5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932349" cy="285267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4810" y="657055"/>
            <a:ext cx="5831389" cy="55151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199" y="3484210"/>
            <a:ext cx="3768934" cy="2376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22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318032"/>
            <a:ext cx="9493250" cy="3854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-1029207" y="4680813"/>
            <a:ext cx="2758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112" y="6356350"/>
            <a:ext cx="5509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5482" y="6356350"/>
            <a:ext cx="1112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F5135F-115E-423C-BE4A-B56C35DC9F3E}"/>
              </a:ext>
            </a:extLst>
          </p:cNvPr>
          <p:cNvGrpSpPr/>
          <p:nvPr/>
        </p:nvGrpSpPr>
        <p:grpSpPr>
          <a:xfrm>
            <a:off x="174436" y="6356005"/>
            <a:ext cx="358083" cy="358083"/>
            <a:chOff x="4135740" y="1745599"/>
            <a:chExt cx="558732" cy="5587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</a:extLst>
            </p:cNvPr>
            <p:cNvGrpSpPr/>
            <p:nvPr/>
          </p:nvGrpSpPr>
          <p:grpSpPr>
            <a:xfrm>
              <a:off x="4135740" y="1745599"/>
              <a:ext cx="558732" cy="558732"/>
              <a:chOff x="1028007" y="1706560"/>
              <a:chExt cx="575710" cy="57571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</a:extLst>
            </p:cNvPr>
            <p:cNvSpPr/>
            <p:nvPr/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126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jp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lev.com/tashenamalloy77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4.xml"/><Relationship Id="rId7" Type="http://schemas.openxmlformats.org/officeDocument/2006/relationships/diagramLayout" Target="../diagrams/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diagramData" Target="../diagrams/data2.xml"/><Relationship Id="rId11" Type="http://schemas.openxmlformats.org/officeDocument/2006/relationships/image" Target="../media/image33.jpg"/><Relationship Id="rId5" Type="http://schemas.openxmlformats.org/officeDocument/2006/relationships/image" Target="../media/image28.png"/><Relationship Id="rId10" Type="http://schemas.microsoft.com/office/2007/relationships/diagramDrawing" Target="../diagrams/drawing2.xml"/><Relationship Id="rId4" Type="http://schemas.openxmlformats.org/officeDocument/2006/relationships/notesSlide" Target="../notesSlides/notesSlide24.xml"/><Relationship Id="rId9" Type="http://schemas.openxmlformats.org/officeDocument/2006/relationships/diagramColors" Target="../diagrams/colors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D901597-12EB-45F9-BB71-F4A2E9CD2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8A06957-B519-4112-A297-4689EAE57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278" y="1"/>
            <a:ext cx="8015617" cy="6292303"/>
          </a:xfrm>
          <a:custGeom>
            <a:avLst/>
            <a:gdLst>
              <a:gd name="connsiteX0" fmla="*/ 5149574 w 8015617"/>
              <a:gd name="connsiteY0" fmla="*/ 0 h 6292303"/>
              <a:gd name="connsiteX1" fmla="*/ 7673124 w 8015617"/>
              <a:gd name="connsiteY1" fmla="*/ 0 h 6292303"/>
              <a:gd name="connsiteX2" fmla="*/ 8015617 w 8015617"/>
              <a:gd name="connsiteY2" fmla="*/ 5843045 h 6292303"/>
              <a:gd name="connsiteX3" fmla="*/ 351134 w 8015617"/>
              <a:gd name="connsiteY3" fmla="*/ 6292303 h 6292303"/>
              <a:gd name="connsiteX4" fmla="*/ 0 w 8015617"/>
              <a:gd name="connsiteY4" fmla="*/ 301845 h 629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5617" h="6292303">
                <a:moveTo>
                  <a:pt x="5149574" y="0"/>
                </a:moveTo>
                <a:lnTo>
                  <a:pt x="7673124" y="0"/>
                </a:lnTo>
                <a:lnTo>
                  <a:pt x="8015617" y="5843045"/>
                </a:lnTo>
                <a:lnTo>
                  <a:pt x="351134" y="6292303"/>
                </a:lnTo>
                <a:lnTo>
                  <a:pt x="0" y="301845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887703D-59A7-4805-B57F-99173594E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682" y="0"/>
            <a:ext cx="7721297" cy="6137534"/>
          </a:xfrm>
          <a:custGeom>
            <a:avLst/>
            <a:gdLst>
              <a:gd name="connsiteX0" fmla="*/ 6989390 w 7721297"/>
              <a:gd name="connsiteY0" fmla="*/ 0 h 6137534"/>
              <a:gd name="connsiteX1" fmla="*/ 7385409 w 7721297"/>
              <a:gd name="connsiteY1" fmla="*/ 0 h 6137534"/>
              <a:gd name="connsiteX2" fmla="*/ 7386140 w 7721297"/>
              <a:gd name="connsiteY2" fmla="*/ 922 h 6137534"/>
              <a:gd name="connsiteX3" fmla="*/ 7390528 w 7721297"/>
              <a:gd name="connsiteY3" fmla="*/ 20974 h 6137534"/>
              <a:gd name="connsiteX4" fmla="*/ 7721024 w 7721297"/>
              <a:gd name="connsiteY4" fmla="*/ 5658922 h 6137534"/>
              <a:gd name="connsiteX5" fmla="*/ 7721023 w 7721297"/>
              <a:gd name="connsiteY5" fmla="*/ 5658927 h 6137534"/>
              <a:gd name="connsiteX6" fmla="*/ 7721297 w 7721297"/>
              <a:gd name="connsiteY6" fmla="*/ 5663572 h 6137534"/>
              <a:gd name="connsiteX7" fmla="*/ 7716147 w 7721297"/>
              <a:gd name="connsiteY7" fmla="*/ 5676259 h 6137534"/>
              <a:gd name="connsiteX8" fmla="*/ 7712139 w 7721297"/>
              <a:gd name="connsiteY8" fmla="*/ 5690502 h 6137534"/>
              <a:gd name="connsiteX9" fmla="*/ 7708519 w 7721297"/>
              <a:gd name="connsiteY9" fmla="*/ 5695048 h 6137534"/>
              <a:gd name="connsiteX10" fmla="*/ 7704935 w 7721297"/>
              <a:gd name="connsiteY10" fmla="*/ 5703877 h 6137534"/>
              <a:gd name="connsiteX11" fmla="*/ 7699090 w 7721297"/>
              <a:gd name="connsiteY11" fmla="*/ 5704214 h 6137534"/>
              <a:gd name="connsiteX12" fmla="*/ 7692214 w 7721297"/>
              <a:gd name="connsiteY12" fmla="*/ 5707603 h 6137534"/>
              <a:gd name="connsiteX13" fmla="*/ 7674726 w 7721297"/>
              <a:gd name="connsiteY13" fmla="*/ 5708628 h 6137534"/>
              <a:gd name="connsiteX14" fmla="*/ 7674412 w 7721297"/>
              <a:gd name="connsiteY14" fmla="*/ 5709720 h 6137534"/>
              <a:gd name="connsiteX15" fmla="*/ 7647609 w 7721297"/>
              <a:gd name="connsiteY15" fmla="*/ 5735871 h 6137534"/>
              <a:gd name="connsiteX16" fmla="*/ 7592212 w 7721297"/>
              <a:gd name="connsiteY16" fmla="*/ 5713464 h 6137534"/>
              <a:gd name="connsiteX17" fmla="*/ 7059543 w 7721297"/>
              <a:gd name="connsiteY17" fmla="*/ 5744687 h 6137534"/>
              <a:gd name="connsiteX18" fmla="*/ 7050496 w 7721297"/>
              <a:gd name="connsiteY18" fmla="*/ 5749000 h 6137534"/>
              <a:gd name="connsiteX19" fmla="*/ 7028578 w 7721297"/>
              <a:gd name="connsiteY19" fmla="*/ 5754084 h 6137534"/>
              <a:gd name="connsiteX20" fmla="*/ 6937660 w 7721297"/>
              <a:gd name="connsiteY20" fmla="*/ 5760288 h 6137534"/>
              <a:gd name="connsiteX21" fmla="*/ 6884223 w 7721297"/>
              <a:gd name="connsiteY21" fmla="*/ 5767636 h 6137534"/>
              <a:gd name="connsiteX22" fmla="*/ 6865431 w 7721297"/>
              <a:gd name="connsiteY22" fmla="*/ 5776138 h 6137534"/>
              <a:gd name="connsiteX23" fmla="*/ 6838171 w 7721297"/>
              <a:gd name="connsiteY23" fmla="*/ 5784171 h 6137534"/>
              <a:gd name="connsiteX24" fmla="*/ 6791231 w 7721297"/>
              <a:gd name="connsiteY24" fmla="*/ 5802772 h 6137534"/>
              <a:gd name="connsiteX25" fmla="*/ 6745506 w 7721297"/>
              <a:gd name="connsiteY25" fmla="*/ 5812285 h 6137534"/>
              <a:gd name="connsiteX26" fmla="*/ 6714572 w 7721297"/>
              <a:gd name="connsiteY26" fmla="*/ 5815422 h 6137534"/>
              <a:gd name="connsiteX27" fmla="*/ 6710059 w 7721297"/>
              <a:gd name="connsiteY27" fmla="*/ 5815424 h 6137534"/>
              <a:gd name="connsiteX28" fmla="*/ 6672310 w 7721297"/>
              <a:gd name="connsiteY28" fmla="*/ 5808283 h 6137534"/>
              <a:gd name="connsiteX29" fmla="*/ 6669118 w 7721297"/>
              <a:gd name="connsiteY29" fmla="*/ 5813181 h 6137534"/>
              <a:gd name="connsiteX30" fmla="*/ 6657741 w 7721297"/>
              <a:gd name="connsiteY30" fmla="*/ 5818650 h 6137534"/>
              <a:gd name="connsiteX31" fmla="*/ 6647425 w 7721297"/>
              <a:gd name="connsiteY31" fmla="*/ 5813632 h 6137534"/>
              <a:gd name="connsiteX32" fmla="*/ 6600070 w 7721297"/>
              <a:gd name="connsiteY32" fmla="*/ 5806385 h 6137534"/>
              <a:gd name="connsiteX33" fmla="*/ 6531112 w 7721297"/>
              <a:gd name="connsiteY33" fmla="*/ 5801193 h 6137534"/>
              <a:gd name="connsiteX34" fmla="*/ 6520435 w 7721297"/>
              <a:gd name="connsiteY34" fmla="*/ 5796037 h 6137534"/>
              <a:gd name="connsiteX35" fmla="*/ 6452509 w 7721297"/>
              <a:gd name="connsiteY35" fmla="*/ 5785889 h 6137534"/>
              <a:gd name="connsiteX36" fmla="*/ 6417173 w 7721297"/>
              <a:gd name="connsiteY36" fmla="*/ 5785777 h 6137534"/>
              <a:gd name="connsiteX37" fmla="*/ 6413565 w 7721297"/>
              <a:gd name="connsiteY37" fmla="*/ 5791272 h 6137534"/>
              <a:gd name="connsiteX38" fmla="*/ 6403089 w 7721297"/>
              <a:gd name="connsiteY38" fmla="*/ 5790492 h 6137534"/>
              <a:gd name="connsiteX39" fmla="*/ 6400340 w 7721297"/>
              <a:gd name="connsiteY39" fmla="*/ 5791439 h 6137534"/>
              <a:gd name="connsiteX40" fmla="*/ 6384541 w 7721297"/>
              <a:gd name="connsiteY40" fmla="*/ 5795714 h 6137534"/>
              <a:gd name="connsiteX41" fmla="*/ 6380988 w 7721297"/>
              <a:gd name="connsiteY41" fmla="*/ 5785886 h 6137534"/>
              <a:gd name="connsiteX42" fmla="*/ 6376190 w 7721297"/>
              <a:gd name="connsiteY42" fmla="*/ 5784742 h 6137534"/>
              <a:gd name="connsiteX43" fmla="*/ 6203462 w 7721297"/>
              <a:gd name="connsiteY43" fmla="*/ 5794867 h 6137534"/>
              <a:gd name="connsiteX44" fmla="*/ 6189193 w 7721297"/>
              <a:gd name="connsiteY44" fmla="*/ 5804914 h 6137534"/>
              <a:gd name="connsiteX45" fmla="*/ 6143467 w 7721297"/>
              <a:gd name="connsiteY45" fmla="*/ 5814428 h 6137534"/>
              <a:gd name="connsiteX46" fmla="*/ 6112533 w 7721297"/>
              <a:gd name="connsiteY46" fmla="*/ 5817565 h 6137534"/>
              <a:gd name="connsiteX47" fmla="*/ 6108020 w 7721297"/>
              <a:gd name="connsiteY47" fmla="*/ 5817567 h 6137534"/>
              <a:gd name="connsiteX48" fmla="*/ 6070270 w 7721297"/>
              <a:gd name="connsiteY48" fmla="*/ 5810426 h 6137534"/>
              <a:gd name="connsiteX49" fmla="*/ 6067079 w 7721297"/>
              <a:gd name="connsiteY49" fmla="*/ 5815324 h 6137534"/>
              <a:gd name="connsiteX50" fmla="*/ 6055703 w 7721297"/>
              <a:gd name="connsiteY50" fmla="*/ 5820793 h 6137534"/>
              <a:gd name="connsiteX51" fmla="*/ 6045386 w 7721297"/>
              <a:gd name="connsiteY51" fmla="*/ 5815775 h 6137534"/>
              <a:gd name="connsiteX52" fmla="*/ 5998031 w 7721297"/>
              <a:gd name="connsiteY52" fmla="*/ 5808528 h 6137534"/>
              <a:gd name="connsiteX53" fmla="*/ 5985928 w 7721297"/>
              <a:gd name="connsiteY53" fmla="*/ 5807617 h 6137534"/>
              <a:gd name="connsiteX54" fmla="*/ 5484277 w 7721297"/>
              <a:gd name="connsiteY54" fmla="*/ 5837022 h 6137534"/>
              <a:gd name="connsiteX55" fmla="*/ 5050621 w 7721297"/>
              <a:gd name="connsiteY55" fmla="*/ 5862441 h 6137534"/>
              <a:gd name="connsiteX56" fmla="*/ 4764988 w 7721297"/>
              <a:gd name="connsiteY56" fmla="*/ 5879183 h 6137534"/>
              <a:gd name="connsiteX57" fmla="*/ 4742173 w 7721297"/>
              <a:gd name="connsiteY57" fmla="*/ 5880683 h 6137534"/>
              <a:gd name="connsiteX58" fmla="*/ 4603476 w 7721297"/>
              <a:gd name="connsiteY58" fmla="*/ 5888890 h 6137534"/>
              <a:gd name="connsiteX59" fmla="*/ 4602500 w 7721297"/>
              <a:gd name="connsiteY59" fmla="*/ 5888708 h 6137534"/>
              <a:gd name="connsiteX60" fmla="*/ 357873 w 7721297"/>
              <a:gd name="connsiteY60" fmla="*/ 6137509 h 6137534"/>
              <a:gd name="connsiteX61" fmla="*/ 331163 w 7721297"/>
              <a:gd name="connsiteY61" fmla="*/ 6102479 h 6137534"/>
              <a:gd name="connsiteX62" fmla="*/ 83 w 7721297"/>
              <a:gd name="connsiteY62" fmla="*/ 454154 h 6137534"/>
              <a:gd name="connsiteX63" fmla="*/ 22525 w 7721297"/>
              <a:gd name="connsiteY63" fmla="*/ 416348 h 6137534"/>
              <a:gd name="connsiteX64" fmla="*/ 1139279 w 7721297"/>
              <a:gd name="connsiteY64" fmla="*/ 350888 h 6137534"/>
              <a:gd name="connsiteX65" fmla="*/ 1175131 w 7721297"/>
              <a:gd name="connsiteY65" fmla="*/ 338519 h 6137534"/>
              <a:gd name="connsiteX66" fmla="*/ 1213225 w 7721297"/>
              <a:gd name="connsiteY66" fmla="*/ 346554 h 6137534"/>
              <a:gd name="connsiteX67" fmla="*/ 1712871 w 7721297"/>
              <a:gd name="connsiteY67" fmla="*/ 317267 h 6137534"/>
              <a:gd name="connsiteX68" fmla="*/ 1779193 w 7721297"/>
              <a:gd name="connsiteY68" fmla="*/ 313380 h 6137534"/>
              <a:gd name="connsiteX69" fmla="*/ 1815597 w 7721297"/>
              <a:gd name="connsiteY69" fmla="*/ 300302 h 6137534"/>
              <a:gd name="connsiteX70" fmla="*/ 1852738 w 7721297"/>
              <a:gd name="connsiteY70" fmla="*/ 285584 h 6137534"/>
              <a:gd name="connsiteX71" fmla="*/ 1888919 w 7721297"/>
              <a:gd name="connsiteY71" fmla="*/ 278056 h 6137534"/>
              <a:gd name="connsiteX72" fmla="*/ 1916966 w 7721297"/>
              <a:gd name="connsiteY72" fmla="*/ 275572 h 6137534"/>
              <a:gd name="connsiteX73" fmla="*/ 1946834 w 7721297"/>
              <a:gd name="connsiteY73" fmla="*/ 281223 h 6137534"/>
              <a:gd name="connsiteX74" fmla="*/ 1966525 w 7721297"/>
              <a:gd name="connsiteY74" fmla="*/ 276990 h 6137534"/>
              <a:gd name="connsiteX75" fmla="*/ 2003994 w 7721297"/>
              <a:gd name="connsiteY75" fmla="*/ 282725 h 6137534"/>
              <a:gd name="connsiteX76" fmla="*/ 2058557 w 7721297"/>
              <a:gd name="connsiteY76" fmla="*/ 286832 h 6137534"/>
              <a:gd name="connsiteX77" fmla="*/ 2096277 w 7721297"/>
              <a:gd name="connsiteY77" fmla="*/ 292409 h 6137534"/>
              <a:gd name="connsiteX78" fmla="*/ 2103602 w 7721297"/>
              <a:gd name="connsiteY78" fmla="*/ 294364 h 6137534"/>
              <a:gd name="connsiteX79" fmla="*/ 2347448 w 7721297"/>
              <a:gd name="connsiteY79" fmla="*/ 280071 h 6137534"/>
              <a:gd name="connsiteX80" fmla="*/ 2365280 w 7721297"/>
              <a:gd name="connsiteY80" fmla="*/ 276360 h 6137534"/>
              <a:gd name="connsiteX81" fmla="*/ 2426123 w 7721297"/>
              <a:gd name="connsiteY81" fmla="*/ 275459 h 6137534"/>
              <a:gd name="connsiteX82" fmla="*/ 2434723 w 7721297"/>
              <a:gd name="connsiteY82" fmla="*/ 271325 h 6137534"/>
              <a:gd name="connsiteX83" fmla="*/ 2494266 w 7721297"/>
              <a:gd name="connsiteY83" fmla="*/ 271465 h 6137534"/>
              <a:gd name="connsiteX84" fmla="*/ 2559092 w 7721297"/>
              <a:gd name="connsiteY84" fmla="*/ 264581 h 6137534"/>
              <a:gd name="connsiteX85" fmla="*/ 2563462 w 7721297"/>
              <a:gd name="connsiteY85" fmla="*/ 256037 h 6137534"/>
              <a:gd name="connsiteX86" fmla="*/ 2577676 w 7721297"/>
              <a:gd name="connsiteY86" fmla="*/ 254477 h 6137534"/>
              <a:gd name="connsiteX87" fmla="*/ 2600129 w 7721297"/>
              <a:gd name="connsiteY87" fmla="*/ 253320 h 6137534"/>
              <a:gd name="connsiteX88" fmla="*/ 2650911 w 7721297"/>
              <a:gd name="connsiteY88" fmla="*/ 259040 h 613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7721297" h="6137534">
                <a:moveTo>
                  <a:pt x="6989390" y="0"/>
                </a:moveTo>
                <a:lnTo>
                  <a:pt x="7385409" y="0"/>
                </a:lnTo>
                <a:lnTo>
                  <a:pt x="7386140" y="922"/>
                </a:lnTo>
                <a:lnTo>
                  <a:pt x="7390528" y="20974"/>
                </a:lnTo>
                <a:cubicBezTo>
                  <a:pt x="7446342" y="963974"/>
                  <a:pt x="7665942" y="4719264"/>
                  <a:pt x="7721024" y="5658922"/>
                </a:cubicBezTo>
                <a:cubicBezTo>
                  <a:pt x="7721023" y="5658924"/>
                  <a:pt x="7721023" y="5658925"/>
                  <a:pt x="7721023" y="5658927"/>
                </a:cubicBezTo>
                <a:cubicBezTo>
                  <a:pt x="7721114" y="5660475"/>
                  <a:pt x="7721205" y="5662025"/>
                  <a:pt x="7721297" y="5663572"/>
                </a:cubicBezTo>
                <a:lnTo>
                  <a:pt x="7716147" y="5676259"/>
                </a:lnTo>
                <a:lnTo>
                  <a:pt x="7712139" y="5690502"/>
                </a:lnTo>
                <a:lnTo>
                  <a:pt x="7708519" y="5695048"/>
                </a:lnTo>
                <a:lnTo>
                  <a:pt x="7704935" y="5703877"/>
                </a:lnTo>
                <a:lnTo>
                  <a:pt x="7699090" y="5704214"/>
                </a:lnTo>
                <a:lnTo>
                  <a:pt x="7692214" y="5707603"/>
                </a:lnTo>
                <a:lnTo>
                  <a:pt x="7674726" y="5708628"/>
                </a:lnTo>
                <a:lnTo>
                  <a:pt x="7674412" y="5709720"/>
                </a:lnTo>
                <a:cubicBezTo>
                  <a:pt x="7674096" y="5722851"/>
                  <a:pt x="7687229" y="5733549"/>
                  <a:pt x="7647609" y="5735871"/>
                </a:cubicBezTo>
                <a:lnTo>
                  <a:pt x="7592212" y="5713464"/>
                </a:lnTo>
                <a:lnTo>
                  <a:pt x="7059543" y="5744687"/>
                </a:lnTo>
                <a:lnTo>
                  <a:pt x="7050496" y="5749000"/>
                </a:lnTo>
                <a:cubicBezTo>
                  <a:pt x="7045619" y="5750860"/>
                  <a:pt x="7038873" y="5752719"/>
                  <a:pt x="7028578" y="5754084"/>
                </a:cubicBezTo>
                <a:cubicBezTo>
                  <a:pt x="7002150" y="5743012"/>
                  <a:pt x="6970580" y="5775328"/>
                  <a:pt x="6937660" y="5760288"/>
                </a:cubicBezTo>
                <a:cubicBezTo>
                  <a:pt x="6925760" y="5756875"/>
                  <a:pt x="6890181" y="5759283"/>
                  <a:pt x="6884223" y="5767636"/>
                </a:cubicBezTo>
                <a:cubicBezTo>
                  <a:pt x="6876963" y="5769764"/>
                  <a:pt x="6868022" y="5767395"/>
                  <a:pt x="6865431" y="5776138"/>
                </a:cubicBezTo>
                <a:cubicBezTo>
                  <a:pt x="6860770" y="5786740"/>
                  <a:pt x="6833285" y="5772215"/>
                  <a:pt x="6838171" y="5784171"/>
                </a:cubicBezTo>
                <a:cubicBezTo>
                  <a:pt x="6818693" y="5774254"/>
                  <a:pt x="6806181" y="5796611"/>
                  <a:pt x="6791231" y="5802772"/>
                </a:cubicBezTo>
                <a:lnTo>
                  <a:pt x="6745506" y="5812285"/>
                </a:lnTo>
                <a:lnTo>
                  <a:pt x="6714572" y="5815422"/>
                </a:lnTo>
                <a:lnTo>
                  <a:pt x="6710059" y="5815424"/>
                </a:lnTo>
                <a:lnTo>
                  <a:pt x="6672310" y="5808283"/>
                </a:lnTo>
                <a:cubicBezTo>
                  <a:pt x="6671542" y="5810036"/>
                  <a:pt x="6670468" y="5811687"/>
                  <a:pt x="6669118" y="5813181"/>
                </a:cubicBezTo>
                <a:lnTo>
                  <a:pt x="6657741" y="5818650"/>
                </a:lnTo>
                <a:lnTo>
                  <a:pt x="6647425" y="5813632"/>
                </a:lnTo>
                <a:lnTo>
                  <a:pt x="6600070" y="5806385"/>
                </a:lnTo>
                <a:lnTo>
                  <a:pt x="6531112" y="5801193"/>
                </a:lnTo>
                <a:lnTo>
                  <a:pt x="6520435" y="5796037"/>
                </a:lnTo>
                <a:cubicBezTo>
                  <a:pt x="6496467" y="5791093"/>
                  <a:pt x="6468393" y="5799321"/>
                  <a:pt x="6452509" y="5785889"/>
                </a:cubicBezTo>
                <a:lnTo>
                  <a:pt x="6417173" y="5785777"/>
                </a:lnTo>
                <a:lnTo>
                  <a:pt x="6413565" y="5791272"/>
                </a:lnTo>
                <a:lnTo>
                  <a:pt x="6403089" y="5790492"/>
                </a:lnTo>
                <a:lnTo>
                  <a:pt x="6400340" y="5791439"/>
                </a:lnTo>
                <a:cubicBezTo>
                  <a:pt x="6395093" y="5793274"/>
                  <a:pt x="6389877" y="5794902"/>
                  <a:pt x="6384541" y="5795714"/>
                </a:cubicBezTo>
                <a:cubicBezTo>
                  <a:pt x="6384816" y="5790709"/>
                  <a:pt x="6383401" y="5787669"/>
                  <a:pt x="6380988" y="5785886"/>
                </a:cubicBezTo>
                <a:lnTo>
                  <a:pt x="6376190" y="5784742"/>
                </a:lnTo>
                <a:lnTo>
                  <a:pt x="6203462" y="5794867"/>
                </a:lnTo>
                <a:lnTo>
                  <a:pt x="6189193" y="5804914"/>
                </a:lnTo>
                <a:lnTo>
                  <a:pt x="6143467" y="5814428"/>
                </a:lnTo>
                <a:lnTo>
                  <a:pt x="6112533" y="5817565"/>
                </a:lnTo>
                <a:lnTo>
                  <a:pt x="6108020" y="5817567"/>
                </a:lnTo>
                <a:lnTo>
                  <a:pt x="6070270" y="5810426"/>
                </a:lnTo>
                <a:cubicBezTo>
                  <a:pt x="6069504" y="5812178"/>
                  <a:pt x="6068430" y="5813830"/>
                  <a:pt x="6067079" y="5815324"/>
                </a:cubicBezTo>
                <a:lnTo>
                  <a:pt x="6055703" y="5820793"/>
                </a:lnTo>
                <a:lnTo>
                  <a:pt x="6045386" y="5815775"/>
                </a:lnTo>
                <a:lnTo>
                  <a:pt x="5998031" y="5808528"/>
                </a:lnTo>
                <a:lnTo>
                  <a:pt x="5985928" y="5807617"/>
                </a:lnTo>
                <a:lnTo>
                  <a:pt x="5484277" y="5837022"/>
                </a:lnTo>
                <a:lnTo>
                  <a:pt x="5050621" y="5862441"/>
                </a:lnTo>
                <a:lnTo>
                  <a:pt x="4764988" y="5879183"/>
                </a:lnTo>
                <a:lnTo>
                  <a:pt x="4742173" y="5880683"/>
                </a:lnTo>
                <a:cubicBezTo>
                  <a:pt x="4747668" y="5887795"/>
                  <a:pt x="4641947" y="5892753"/>
                  <a:pt x="4603476" y="5888890"/>
                </a:cubicBezTo>
                <a:lnTo>
                  <a:pt x="4602500" y="5888708"/>
                </a:lnTo>
                <a:lnTo>
                  <a:pt x="357873" y="6137509"/>
                </a:lnTo>
                <a:cubicBezTo>
                  <a:pt x="344313" y="6138247"/>
                  <a:pt x="332376" y="6122596"/>
                  <a:pt x="331163" y="6102479"/>
                </a:cubicBezTo>
                <a:lnTo>
                  <a:pt x="83" y="454154"/>
                </a:lnTo>
                <a:cubicBezTo>
                  <a:pt x="-1016" y="434071"/>
                  <a:pt x="8999" y="417193"/>
                  <a:pt x="22525" y="416348"/>
                </a:cubicBezTo>
                <a:lnTo>
                  <a:pt x="1139279" y="350888"/>
                </a:lnTo>
                <a:lnTo>
                  <a:pt x="1175131" y="338519"/>
                </a:lnTo>
                <a:cubicBezTo>
                  <a:pt x="1195616" y="337770"/>
                  <a:pt x="1200527" y="343876"/>
                  <a:pt x="1213225" y="346554"/>
                </a:cubicBezTo>
                <a:lnTo>
                  <a:pt x="1712871" y="317267"/>
                </a:lnTo>
                <a:lnTo>
                  <a:pt x="1779193" y="313380"/>
                </a:lnTo>
                <a:lnTo>
                  <a:pt x="1815597" y="300302"/>
                </a:lnTo>
                <a:cubicBezTo>
                  <a:pt x="1831010" y="308148"/>
                  <a:pt x="1840910" y="290458"/>
                  <a:pt x="1852738" y="285584"/>
                </a:cubicBezTo>
                <a:lnTo>
                  <a:pt x="1888919" y="278056"/>
                </a:lnTo>
                <a:lnTo>
                  <a:pt x="1916966" y="275572"/>
                </a:lnTo>
                <a:lnTo>
                  <a:pt x="1946834" y="281223"/>
                </a:lnTo>
                <a:cubicBezTo>
                  <a:pt x="1955094" y="281459"/>
                  <a:pt x="1956998" y="276740"/>
                  <a:pt x="1966525" y="276990"/>
                </a:cubicBezTo>
                <a:lnTo>
                  <a:pt x="2003994" y="282725"/>
                </a:lnTo>
                <a:lnTo>
                  <a:pt x="2058557" y="286832"/>
                </a:lnTo>
                <a:lnTo>
                  <a:pt x="2096277" y="292409"/>
                </a:lnTo>
                <a:lnTo>
                  <a:pt x="2103602" y="294364"/>
                </a:lnTo>
                <a:lnTo>
                  <a:pt x="2347448" y="280071"/>
                </a:lnTo>
                <a:lnTo>
                  <a:pt x="2365280" y="276360"/>
                </a:lnTo>
                <a:lnTo>
                  <a:pt x="2426123" y="275459"/>
                </a:lnTo>
                <a:lnTo>
                  <a:pt x="2434723" y="271325"/>
                </a:lnTo>
                <a:lnTo>
                  <a:pt x="2494266" y="271465"/>
                </a:lnTo>
                <a:cubicBezTo>
                  <a:pt x="2513884" y="269801"/>
                  <a:pt x="2547977" y="268614"/>
                  <a:pt x="2559092" y="264581"/>
                </a:cubicBezTo>
                <a:lnTo>
                  <a:pt x="2563462" y="256037"/>
                </a:lnTo>
                <a:lnTo>
                  <a:pt x="2577676" y="254477"/>
                </a:lnTo>
                <a:cubicBezTo>
                  <a:pt x="2578755" y="255048"/>
                  <a:pt x="2599278" y="253316"/>
                  <a:pt x="2600129" y="253320"/>
                </a:cubicBezTo>
                <a:lnTo>
                  <a:pt x="2650911" y="259040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06C978D7-E289-966D-32AA-7AE4409180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65" r="8065"/>
          <a:stretch/>
        </p:blipFill>
        <p:spPr>
          <a:xfrm>
            <a:off x="553208" y="10"/>
            <a:ext cx="7721297" cy="6137524"/>
          </a:xfrm>
          <a:custGeom>
            <a:avLst/>
            <a:gdLst/>
            <a:ahLst/>
            <a:cxnLst/>
            <a:rect l="l" t="t" r="r" b="b"/>
            <a:pathLst>
              <a:path w="7721297" h="6137534">
                <a:moveTo>
                  <a:pt x="6989390" y="0"/>
                </a:moveTo>
                <a:lnTo>
                  <a:pt x="7385409" y="0"/>
                </a:lnTo>
                <a:lnTo>
                  <a:pt x="7386140" y="922"/>
                </a:lnTo>
                <a:lnTo>
                  <a:pt x="7390528" y="20974"/>
                </a:lnTo>
                <a:cubicBezTo>
                  <a:pt x="7446342" y="963974"/>
                  <a:pt x="7665942" y="4719264"/>
                  <a:pt x="7721024" y="5658922"/>
                </a:cubicBezTo>
                <a:cubicBezTo>
                  <a:pt x="7721023" y="5658924"/>
                  <a:pt x="7721023" y="5658925"/>
                  <a:pt x="7721023" y="5658927"/>
                </a:cubicBezTo>
                <a:cubicBezTo>
                  <a:pt x="7721114" y="5660475"/>
                  <a:pt x="7721205" y="5662025"/>
                  <a:pt x="7721297" y="5663572"/>
                </a:cubicBezTo>
                <a:lnTo>
                  <a:pt x="7716147" y="5676259"/>
                </a:lnTo>
                <a:lnTo>
                  <a:pt x="7712139" y="5690502"/>
                </a:lnTo>
                <a:lnTo>
                  <a:pt x="7708519" y="5695048"/>
                </a:lnTo>
                <a:lnTo>
                  <a:pt x="7704935" y="5703877"/>
                </a:lnTo>
                <a:lnTo>
                  <a:pt x="7699090" y="5704214"/>
                </a:lnTo>
                <a:lnTo>
                  <a:pt x="7692214" y="5707603"/>
                </a:lnTo>
                <a:lnTo>
                  <a:pt x="7674726" y="5708628"/>
                </a:lnTo>
                <a:lnTo>
                  <a:pt x="7674412" y="5709720"/>
                </a:lnTo>
                <a:cubicBezTo>
                  <a:pt x="7674096" y="5722851"/>
                  <a:pt x="7687229" y="5733549"/>
                  <a:pt x="7647609" y="5735871"/>
                </a:cubicBezTo>
                <a:lnTo>
                  <a:pt x="7592212" y="5713464"/>
                </a:lnTo>
                <a:lnTo>
                  <a:pt x="7059543" y="5744687"/>
                </a:lnTo>
                <a:lnTo>
                  <a:pt x="7050496" y="5749000"/>
                </a:lnTo>
                <a:cubicBezTo>
                  <a:pt x="7045619" y="5750860"/>
                  <a:pt x="7038873" y="5752719"/>
                  <a:pt x="7028578" y="5754084"/>
                </a:cubicBezTo>
                <a:cubicBezTo>
                  <a:pt x="7002150" y="5743012"/>
                  <a:pt x="6970580" y="5775328"/>
                  <a:pt x="6937660" y="5760288"/>
                </a:cubicBezTo>
                <a:cubicBezTo>
                  <a:pt x="6925760" y="5756875"/>
                  <a:pt x="6890181" y="5759283"/>
                  <a:pt x="6884223" y="5767636"/>
                </a:cubicBezTo>
                <a:cubicBezTo>
                  <a:pt x="6876963" y="5769764"/>
                  <a:pt x="6868022" y="5767395"/>
                  <a:pt x="6865431" y="5776138"/>
                </a:cubicBezTo>
                <a:cubicBezTo>
                  <a:pt x="6860770" y="5786740"/>
                  <a:pt x="6833285" y="5772215"/>
                  <a:pt x="6838171" y="5784171"/>
                </a:cubicBezTo>
                <a:cubicBezTo>
                  <a:pt x="6818693" y="5774254"/>
                  <a:pt x="6806181" y="5796611"/>
                  <a:pt x="6791231" y="5802772"/>
                </a:cubicBezTo>
                <a:lnTo>
                  <a:pt x="6745506" y="5812285"/>
                </a:lnTo>
                <a:lnTo>
                  <a:pt x="6714572" y="5815422"/>
                </a:lnTo>
                <a:lnTo>
                  <a:pt x="6710059" y="5815424"/>
                </a:lnTo>
                <a:lnTo>
                  <a:pt x="6672310" y="5808283"/>
                </a:lnTo>
                <a:cubicBezTo>
                  <a:pt x="6671542" y="5810036"/>
                  <a:pt x="6670468" y="5811687"/>
                  <a:pt x="6669118" y="5813181"/>
                </a:cubicBezTo>
                <a:lnTo>
                  <a:pt x="6657741" y="5818650"/>
                </a:lnTo>
                <a:lnTo>
                  <a:pt x="6647425" y="5813632"/>
                </a:lnTo>
                <a:lnTo>
                  <a:pt x="6600070" y="5806385"/>
                </a:lnTo>
                <a:lnTo>
                  <a:pt x="6531112" y="5801193"/>
                </a:lnTo>
                <a:lnTo>
                  <a:pt x="6520435" y="5796037"/>
                </a:lnTo>
                <a:cubicBezTo>
                  <a:pt x="6496467" y="5791093"/>
                  <a:pt x="6468393" y="5799321"/>
                  <a:pt x="6452509" y="5785889"/>
                </a:cubicBezTo>
                <a:lnTo>
                  <a:pt x="6417173" y="5785777"/>
                </a:lnTo>
                <a:lnTo>
                  <a:pt x="6413565" y="5791272"/>
                </a:lnTo>
                <a:lnTo>
                  <a:pt x="6403089" y="5790492"/>
                </a:lnTo>
                <a:lnTo>
                  <a:pt x="6400340" y="5791439"/>
                </a:lnTo>
                <a:cubicBezTo>
                  <a:pt x="6395093" y="5793274"/>
                  <a:pt x="6389877" y="5794902"/>
                  <a:pt x="6384541" y="5795714"/>
                </a:cubicBezTo>
                <a:cubicBezTo>
                  <a:pt x="6384816" y="5790709"/>
                  <a:pt x="6383401" y="5787669"/>
                  <a:pt x="6380988" y="5785886"/>
                </a:cubicBezTo>
                <a:lnTo>
                  <a:pt x="6376190" y="5784742"/>
                </a:lnTo>
                <a:lnTo>
                  <a:pt x="6203462" y="5794867"/>
                </a:lnTo>
                <a:lnTo>
                  <a:pt x="6189193" y="5804914"/>
                </a:lnTo>
                <a:lnTo>
                  <a:pt x="6143467" y="5814428"/>
                </a:lnTo>
                <a:lnTo>
                  <a:pt x="6112533" y="5817565"/>
                </a:lnTo>
                <a:lnTo>
                  <a:pt x="6108020" y="5817567"/>
                </a:lnTo>
                <a:lnTo>
                  <a:pt x="6070270" y="5810426"/>
                </a:lnTo>
                <a:cubicBezTo>
                  <a:pt x="6069504" y="5812178"/>
                  <a:pt x="6068430" y="5813830"/>
                  <a:pt x="6067079" y="5815324"/>
                </a:cubicBezTo>
                <a:lnTo>
                  <a:pt x="6055703" y="5820793"/>
                </a:lnTo>
                <a:lnTo>
                  <a:pt x="6045386" y="5815775"/>
                </a:lnTo>
                <a:lnTo>
                  <a:pt x="5998031" y="5808528"/>
                </a:lnTo>
                <a:lnTo>
                  <a:pt x="5985928" y="5807617"/>
                </a:lnTo>
                <a:lnTo>
                  <a:pt x="5484277" y="5837022"/>
                </a:lnTo>
                <a:lnTo>
                  <a:pt x="5050621" y="5862441"/>
                </a:lnTo>
                <a:lnTo>
                  <a:pt x="4764988" y="5879183"/>
                </a:lnTo>
                <a:lnTo>
                  <a:pt x="4742173" y="5880683"/>
                </a:lnTo>
                <a:cubicBezTo>
                  <a:pt x="4747668" y="5887795"/>
                  <a:pt x="4641947" y="5892753"/>
                  <a:pt x="4603476" y="5888890"/>
                </a:cubicBezTo>
                <a:lnTo>
                  <a:pt x="4602500" y="5888708"/>
                </a:lnTo>
                <a:lnTo>
                  <a:pt x="357873" y="6137509"/>
                </a:lnTo>
                <a:cubicBezTo>
                  <a:pt x="344313" y="6138247"/>
                  <a:pt x="332376" y="6122596"/>
                  <a:pt x="331163" y="6102479"/>
                </a:cubicBezTo>
                <a:lnTo>
                  <a:pt x="83" y="454154"/>
                </a:lnTo>
                <a:cubicBezTo>
                  <a:pt x="-1016" y="434071"/>
                  <a:pt x="8999" y="417193"/>
                  <a:pt x="22525" y="416348"/>
                </a:cubicBezTo>
                <a:lnTo>
                  <a:pt x="1139279" y="350888"/>
                </a:lnTo>
                <a:lnTo>
                  <a:pt x="1175131" y="338519"/>
                </a:lnTo>
                <a:cubicBezTo>
                  <a:pt x="1195616" y="337770"/>
                  <a:pt x="1200527" y="343876"/>
                  <a:pt x="1213225" y="346554"/>
                </a:cubicBezTo>
                <a:lnTo>
                  <a:pt x="1712871" y="317267"/>
                </a:lnTo>
                <a:lnTo>
                  <a:pt x="1779193" y="313380"/>
                </a:lnTo>
                <a:lnTo>
                  <a:pt x="1815597" y="300302"/>
                </a:lnTo>
                <a:cubicBezTo>
                  <a:pt x="1831010" y="308148"/>
                  <a:pt x="1840910" y="290458"/>
                  <a:pt x="1852738" y="285584"/>
                </a:cubicBezTo>
                <a:lnTo>
                  <a:pt x="1888919" y="278056"/>
                </a:lnTo>
                <a:lnTo>
                  <a:pt x="1916966" y="275572"/>
                </a:lnTo>
                <a:lnTo>
                  <a:pt x="1946834" y="281223"/>
                </a:lnTo>
                <a:cubicBezTo>
                  <a:pt x="1955094" y="281459"/>
                  <a:pt x="1956998" y="276740"/>
                  <a:pt x="1966525" y="276990"/>
                </a:cubicBezTo>
                <a:lnTo>
                  <a:pt x="2003994" y="282725"/>
                </a:lnTo>
                <a:lnTo>
                  <a:pt x="2058557" y="286832"/>
                </a:lnTo>
                <a:lnTo>
                  <a:pt x="2096277" y="292409"/>
                </a:lnTo>
                <a:lnTo>
                  <a:pt x="2103602" y="294364"/>
                </a:lnTo>
                <a:lnTo>
                  <a:pt x="2347448" y="280071"/>
                </a:lnTo>
                <a:lnTo>
                  <a:pt x="2365280" y="276360"/>
                </a:lnTo>
                <a:lnTo>
                  <a:pt x="2426123" y="275459"/>
                </a:lnTo>
                <a:lnTo>
                  <a:pt x="2434723" y="271325"/>
                </a:lnTo>
                <a:lnTo>
                  <a:pt x="2494266" y="271465"/>
                </a:lnTo>
                <a:cubicBezTo>
                  <a:pt x="2513884" y="269801"/>
                  <a:pt x="2547977" y="268614"/>
                  <a:pt x="2559092" y="264581"/>
                </a:cubicBezTo>
                <a:lnTo>
                  <a:pt x="2563462" y="256037"/>
                </a:lnTo>
                <a:lnTo>
                  <a:pt x="2577676" y="254477"/>
                </a:lnTo>
                <a:cubicBezTo>
                  <a:pt x="2578755" y="255048"/>
                  <a:pt x="2599278" y="253316"/>
                  <a:pt x="2600129" y="253320"/>
                </a:cubicBezTo>
                <a:lnTo>
                  <a:pt x="2650911" y="25904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AB9A78-1B97-6D3E-0894-EAB890B17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9886" y="1153886"/>
            <a:ext cx="4942114" cy="3419691"/>
          </a:xfrm>
        </p:spPr>
        <p:txBody>
          <a:bodyPr>
            <a:normAutofit/>
          </a:bodyPr>
          <a:lstStyle/>
          <a:p>
            <a:r>
              <a:rPr lang="en-US" dirty="0"/>
              <a:t>HIPAA 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D5B97C-6D36-2498-C576-05CC7DB6E9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2102" y="5259377"/>
            <a:ext cx="2534097" cy="109662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857A3BA-A9AD-43E0-A911-3E9658723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22665">
            <a:off x="664635" y="-248395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5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B0DEDD-DA5F-418A-B256-C1F53D913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A9D8498-7B91-40F3-A731-2B4443F6B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C14BFE5-C2A1-474A-AC02-DCD8519CAF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2CF4ECB-6EDD-4A8E-A497-54D2957D68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3E26055-BF58-4169-90CE-4F652B427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0639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9F63AA5A-E6E1-46DA-AB40-C58233393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4BA3935-5258-425A-B52A-BBF28BCE0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54543">
            <a:off x="5841135" y="2004561"/>
            <a:ext cx="5944186" cy="414498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29E1A098-7C97-4E3D-B817-1CEA96C1E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354543">
            <a:off x="6848623" y="1238882"/>
            <a:ext cx="3929209" cy="5694989"/>
          </a:xfrm>
          <a:custGeom>
            <a:avLst/>
            <a:gdLst>
              <a:gd name="connsiteX0" fmla="*/ 4130173 w 4133905"/>
              <a:gd name="connsiteY0" fmla="*/ 29860 h 6008991"/>
              <a:gd name="connsiteX1" fmla="*/ 4130172 w 4133905"/>
              <a:gd name="connsiteY1" fmla="*/ 5205802 h 6008991"/>
              <a:gd name="connsiteX2" fmla="*/ 4121373 w 4133905"/>
              <a:gd name="connsiteY2" fmla="*/ 5226838 h 6008991"/>
              <a:gd name="connsiteX3" fmla="*/ 4120758 w 4133905"/>
              <a:gd name="connsiteY3" fmla="*/ 5227094 h 6008991"/>
              <a:gd name="connsiteX4" fmla="*/ 4120715 w 4133905"/>
              <a:gd name="connsiteY4" fmla="*/ 5253724 h 6008991"/>
              <a:gd name="connsiteX5" fmla="*/ 4118441 w 4133905"/>
              <a:gd name="connsiteY5" fmla="*/ 5979216 h 6008991"/>
              <a:gd name="connsiteX6" fmla="*/ 4088583 w 4133905"/>
              <a:gd name="connsiteY6" fmla="*/ 6008990 h 6008991"/>
              <a:gd name="connsiteX7" fmla="*/ 4048036 w 4133905"/>
              <a:gd name="connsiteY7" fmla="*/ 6008990 h 6008991"/>
              <a:gd name="connsiteX8" fmla="*/ 4048034 w 4133905"/>
              <a:gd name="connsiteY8" fmla="*/ 6008991 h 6008991"/>
              <a:gd name="connsiteX9" fmla="*/ 46751 w 4133905"/>
              <a:gd name="connsiteY9" fmla="*/ 6008991 h 6008991"/>
              <a:gd name="connsiteX10" fmla="*/ 20989 w 4133905"/>
              <a:gd name="connsiteY10" fmla="*/ 5991582 h 6008991"/>
              <a:gd name="connsiteX11" fmla="*/ 20989 w 4133905"/>
              <a:gd name="connsiteY11" fmla="*/ 5200472 h 6008991"/>
              <a:gd name="connsiteX12" fmla="*/ 13740 w 4133905"/>
              <a:gd name="connsiteY12" fmla="*/ 5174650 h 6008991"/>
              <a:gd name="connsiteX13" fmla="*/ 20989 w 4133905"/>
              <a:gd name="connsiteY13" fmla="*/ 5148088 h 6008991"/>
              <a:gd name="connsiteX14" fmla="*/ 20989 w 4133905"/>
              <a:gd name="connsiteY14" fmla="*/ 4794139 h 6008991"/>
              <a:gd name="connsiteX15" fmla="*/ 20989 w 4133905"/>
              <a:gd name="connsiteY15" fmla="*/ 4747157 h 6008991"/>
              <a:gd name="connsiteX16" fmla="*/ 13263 w 4133905"/>
              <a:gd name="connsiteY16" fmla="*/ 4720915 h 6008991"/>
              <a:gd name="connsiteX17" fmla="*/ 4410 w 4133905"/>
              <a:gd name="connsiteY17" fmla="*/ 4694086 h 6008991"/>
              <a:gd name="connsiteX18" fmla="*/ 592 w 4133905"/>
              <a:gd name="connsiteY18" fmla="*/ 4668231 h 6008991"/>
              <a:gd name="connsiteX19" fmla="*/ 0 w 4133905"/>
              <a:gd name="connsiteY19" fmla="*/ 4648327 h 6008991"/>
              <a:gd name="connsiteX20" fmla="*/ 5225 w 4133905"/>
              <a:gd name="connsiteY20" fmla="*/ 4627475 h 6008991"/>
              <a:gd name="connsiteX21" fmla="*/ 3051 w 4133905"/>
              <a:gd name="connsiteY21" fmla="*/ 4613399 h 6008991"/>
              <a:gd name="connsiteX22" fmla="*/ 8650 w 4133905"/>
              <a:gd name="connsiteY22" fmla="*/ 4587183 h 6008991"/>
              <a:gd name="connsiteX23" fmla="*/ 13808 w 4133905"/>
              <a:gd name="connsiteY23" fmla="*/ 4548834 h 6008991"/>
              <a:gd name="connsiteX24" fmla="*/ 19306 w 4133905"/>
              <a:gd name="connsiteY24" fmla="*/ 4522434 h 6008991"/>
              <a:gd name="connsiteX25" fmla="*/ 20989 w 4133905"/>
              <a:gd name="connsiteY25" fmla="*/ 4517345 h 6008991"/>
              <a:gd name="connsiteX26" fmla="*/ 20989 w 4133905"/>
              <a:gd name="connsiteY26" fmla="*/ 4344603 h 6008991"/>
              <a:gd name="connsiteX27" fmla="*/ 19107 w 4133905"/>
              <a:gd name="connsiteY27" fmla="*/ 4331860 h 6008991"/>
              <a:gd name="connsiteX28" fmla="*/ 20989 w 4133905"/>
              <a:gd name="connsiteY28" fmla="*/ 4288870 h 6008991"/>
              <a:gd name="connsiteX29" fmla="*/ 18426 w 4133905"/>
              <a:gd name="connsiteY29" fmla="*/ 4282627 h 6008991"/>
              <a:gd name="connsiteX30" fmla="*/ 20989 w 4133905"/>
              <a:gd name="connsiteY30" fmla="*/ 4240597 h 6008991"/>
              <a:gd name="connsiteX31" fmla="*/ 18813 w 4133905"/>
              <a:gd name="connsiteY31" fmla="*/ 4194547 h 6008991"/>
              <a:gd name="connsiteX32" fmla="*/ 12962 w 4133905"/>
              <a:gd name="connsiteY32" fmla="*/ 4191108 h 6008991"/>
              <a:gd name="connsiteX33" fmla="*/ 12447 w 4133905"/>
              <a:gd name="connsiteY33" fmla="*/ 4181009 h 6008991"/>
              <a:gd name="connsiteX34" fmla="*/ 12560 w 4133905"/>
              <a:gd name="connsiteY34" fmla="*/ 4165109 h 6008991"/>
              <a:gd name="connsiteX35" fmla="*/ 18700 w 4133905"/>
              <a:gd name="connsiteY35" fmla="*/ 4129496 h 6008991"/>
              <a:gd name="connsiteX36" fmla="*/ 18477 w 4133905"/>
              <a:gd name="connsiteY36" fmla="*/ 3924440 h 6008991"/>
              <a:gd name="connsiteX37" fmla="*/ 16141 w 4133905"/>
              <a:gd name="connsiteY37" fmla="*/ 3920672 h 6008991"/>
              <a:gd name="connsiteX38" fmla="*/ 12323 w 4133905"/>
              <a:gd name="connsiteY38" fmla="*/ 3894817 h 6008991"/>
              <a:gd name="connsiteX39" fmla="*/ 11731 w 4133905"/>
              <a:gd name="connsiteY39" fmla="*/ 3874914 h 6008991"/>
              <a:gd name="connsiteX40" fmla="*/ 16957 w 4133905"/>
              <a:gd name="connsiteY40" fmla="*/ 3854061 h 6008991"/>
              <a:gd name="connsiteX41" fmla="*/ 14783 w 4133905"/>
              <a:gd name="connsiteY41" fmla="*/ 3839985 h 6008991"/>
              <a:gd name="connsiteX42" fmla="*/ 18367 w 4133905"/>
              <a:gd name="connsiteY42" fmla="*/ 3823206 h 6008991"/>
              <a:gd name="connsiteX43" fmla="*/ 15069 w 4133905"/>
              <a:gd name="connsiteY43" fmla="*/ 793415 h 6008991"/>
              <a:gd name="connsiteX44" fmla="*/ 22173 w 4133905"/>
              <a:gd name="connsiteY44" fmla="*/ 783048 h 6008991"/>
              <a:gd name="connsiteX45" fmla="*/ 27627 w 4133905"/>
              <a:gd name="connsiteY45" fmla="*/ 779222 h 6008991"/>
              <a:gd name="connsiteX46" fmla="*/ 26800 w 4133905"/>
              <a:gd name="connsiteY46" fmla="*/ 20002 h 6008991"/>
              <a:gd name="connsiteX47" fmla="*/ 44155 w 4133905"/>
              <a:gd name="connsiteY47" fmla="*/ 2441 h 6008991"/>
              <a:gd name="connsiteX48" fmla="*/ 58493 w 4133905"/>
              <a:gd name="connsiteY48" fmla="*/ 174 h 6008991"/>
              <a:gd name="connsiteX49" fmla="*/ 870768 w 4133905"/>
              <a:gd name="connsiteY49" fmla="*/ 11 h 6008991"/>
              <a:gd name="connsiteX50" fmla="*/ 890555 w 4133905"/>
              <a:gd name="connsiteY50" fmla="*/ 10 h 6008991"/>
              <a:gd name="connsiteX51" fmla="*/ 890573 w 4133905"/>
              <a:gd name="connsiteY51" fmla="*/ 1 h 6008991"/>
              <a:gd name="connsiteX52" fmla="*/ 4100315 w 4133905"/>
              <a:gd name="connsiteY52" fmla="*/ 0 h 6008991"/>
              <a:gd name="connsiteX53" fmla="*/ 4130173 w 4133905"/>
              <a:gd name="connsiteY53" fmla="*/ 29860 h 6008991"/>
              <a:gd name="connsiteX0" fmla="*/ 4130173 w 4133905"/>
              <a:gd name="connsiteY0" fmla="*/ 29860 h 6008991"/>
              <a:gd name="connsiteX1" fmla="*/ 4130172 w 4133905"/>
              <a:gd name="connsiteY1" fmla="*/ 5205802 h 6008991"/>
              <a:gd name="connsiteX2" fmla="*/ 4121373 w 4133905"/>
              <a:gd name="connsiteY2" fmla="*/ 5226838 h 6008991"/>
              <a:gd name="connsiteX3" fmla="*/ 4120758 w 4133905"/>
              <a:gd name="connsiteY3" fmla="*/ 5227094 h 6008991"/>
              <a:gd name="connsiteX4" fmla="*/ 4118441 w 4133905"/>
              <a:gd name="connsiteY4" fmla="*/ 5979216 h 6008991"/>
              <a:gd name="connsiteX5" fmla="*/ 4088583 w 4133905"/>
              <a:gd name="connsiteY5" fmla="*/ 6008990 h 6008991"/>
              <a:gd name="connsiteX6" fmla="*/ 4048036 w 4133905"/>
              <a:gd name="connsiteY6" fmla="*/ 6008990 h 6008991"/>
              <a:gd name="connsiteX7" fmla="*/ 4048034 w 4133905"/>
              <a:gd name="connsiteY7" fmla="*/ 6008991 h 6008991"/>
              <a:gd name="connsiteX8" fmla="*/ 46751 w 4133905"/>
              <a:gd name="connsiteY8" fmla="*/ 6008991 h 6008991"/>
              <a:gd name="connsiteX9" fmla="*/ 20989 w 4133905"/>
              <a:gd name="connsiteY9" fmla="*/ 5991582 h 6008991"/>
              <a:gd name="connsiteX10" fmla="*/ 20989 w 4133905"/>
              <a:gd name="connsiteY10" fmla="*/ 5200472 h 6008991"/>
              <a:gd name="connsiteX11" fmla="*/ 13740 w 4133905"/>
              <a:gd name="connsiteY11" fmla="*/ 5174650 h 6008991"/>
              <a:gd name="connsiteX12" fmla="*/ 20989 w 4133905"/>
              <a:gd name="connsiteY12" fmla="*/ 5148088 h 6008991"/>
              <a:gd name="connsiteX13" fmla="*/ 20989 w 4133905"/>
              <a:gd name="connsiteY13" fmla="*/ 4794139 h 6008991"/>
              <a:gd name="connsiteX14" fmla="*/ 20989 w 4133905"/>
              <a:gd name="connsiteY14" fmla="*/ 4747157 h 6008991"/>
              <a:gd name="connsiteX15" fmla="*/ 13263 w 4133905"/>
              <a:gd name="connsiteY15" fmla="*/ 4720915 h 6008991"/>
              <a:gd name="connsiteX16" fmla="*/ 4410 w 4133905"/>
              <a:gd name="connsiteY16" fmla="*/ 4694086 h 6008991"/>
              <a:gd name="connsiteX17" fmla="*/ 592 w 4133905"/>
              <a:gd name="connsiteY17" fmla="*/ 4668231 h 6008991"/>
              <a:gd name="connsiteX18" fmla="*/ 0 w 4133905"/>
              <a:gd name="connsiteY18" fmla="*/ 4648327 h 6008991"/>
              <a:gd name="connsiteX19" fmla="*/ 5225 w 4133905"/>
              <a:gd name="connsiteY19" fmla="*/ 4627475 h 6008991"/>
              <a:gd name="connsiteX20" fmla="*/ 3051 w 4133905"/>
              <a:gd name="connsiteY20" fmla="*/ 4613399 h 6008991"/>
              <a:gd name="connsiteX21" fmla="*/ 8650 w 4133905"/>
              <a:gd name="connsiteY21" fmla="*/ 4587183 h 6008991"/>
              <a:gd name="connsiteX22" fmla="*/ 13808 w 4133905"/>
              <a:gd name="connsiteY22" fmla="*/ 4548834 h 6008991"/>
              <a:gd name="connsiteX23" fmla="*/ 19306 w 4133905"/>
              <a:gd name="connsiteY23" fmla="*/ 4522434 h 6008991"/>
              <a:gd name="connsiteX24" fmla="*/ 20989 w 4133905"/>
              <a:gd name="connsiteY24" fmla="*/ 4517345 h 6008991"/>
              <a:gd name="connsiteX25" fmla="*/ 20989 w 4133905"/>
              <a:gd name="connsiteY25" fmla="*/ 4344603 h 6008991"/>
              <a:gd name="connsiteX26" fmla="*/ 19107 w 4133905"/>
              <a:gd name="connsiteY26" fmla="*/ 4331860 h 6008991"/>
              <a:gd name="connsiteX27" fmla="*/ 20989 w 4133905"/>
              <a:gd name="connsiteY27" fmla="*/ 4288870 h 6008991"/>
              <a:gd name="connsiteX28" fmla="*/ 18426 w 4133905"/>
              <a:gd name="connsiteY28" fmla="*/ 4282627 h 6008991"/>
              <a:gd name="connsiteX29" fmla="*/ 20989 w 4133905"/>
              <a:gd name="connsiteY29" fmla="*/ 4240597 h 6008991"/>
              <a:gd name="connsiteX30" fmla="*/ 18813 w 4133905"/>
              <a:gd name="connsiteY30" fmla="*/ 4194547 h 6008991"/>
              <a:gd name="connsiteX31" fmla="*/ 12962 w 4133905"/>
              <a:gd name="connsiteY31" fmla="*/ 4191108 h 6008991"/>
              <a:gd name="connsiteX32" fmla="*/ 12447 w 4133905"/>
              <a:gd name="connsiteY32" fmla="*/ 4181009 h 6008991"/>
              <a:gd name="connsiteX33" fmla="*/ 12560 w 4133905"/>
              <a:gd name="connsiteY33" fmla="*/ 4165109 h 6008991"/>
              <a:gd name="connsiteX34" fmla="*/ 18700 w 4133905"/>
              <a:gd name="connsiteY34" fmla="*/ 4129496 h 6008991"/>
              <a:gd name="connsiteX35" fmla="*/ 18477 w 4133905"/>
              <a:gd name="connsiteY35" fmla="*/ 3924440 h 6008991"/>
              <a:gd name="connsiteX36" fmla="*/ 16141 w 4133905"/>
              <a:gd name="connsiteY36" fmla="*/ 3920672 h 6008991"/>
              <a:gd name="connsiteX37" fmla="*/ 12323 w 4133905"/>
              <a:gd name="connsiteY37" fmla="*/ 3894817 h 6008991"/>
              <a:gd name="connsiteX38" fmla="*/ 11731 w 4133905"/>
              <a:gd name="connsiteY38" fmla="*/ 3874914 h 6008991"/>
              <a:gd name="connsiteX39" fmla="*/ 16957 w 4133905"/>
              <a:gd name="connsiteY39" fmla="*/ 3854061 h 6008991"/>
              <a:gd name="connsiteX40" fmla="*/ 14783 w 4133905"/>
              <a:gd name="connsiteY40" fmla="*/ 3839985 h 6008991"/>
              <a:gd name="connsiteX41" fmla="*/ 18367 w 4133905"/>
              <a:gd name="connsiteY41" fmla="*/ 3823206 h 6008991"/>
              <a:gd name="connsiteX42" fmla="*/ 15069 w 4133905"/>
              <a:gd name="connsiteY42" fmla="*/ 793415 h 6008991"/>
              <a:gd name="connsiteX43" fmla="*/ 22173 w 4133905"/>
              <a:gd name="connsiteY43" fmla="*/ 783048 h 6008991"/>
              <a:gd name="connsiteX44" fmla="*/ 27627 w 4133905"/>
              <a:gd name="connsiteY44" fmla="*/ 779222 h 6008991"/>
              <a:gd name="connsiteX45" fmla="*/ 26800 w 4133905"/>
              <a:gd name="connsiteY45" fmla="*/ 20002 h 6008991"/>
              <a:gd name="connsiteX46" fmla="*/ 44155 w 4133905"/>
              <a:gd name="connsiteY46" fmla="*/ 2441 h 6008991"/>
              <a:gd name="connsiteX47" fmla="*/ 58493 w 4133905"/>
              <a:gd name="connsiteY47" fmla="*/ 174 h 6008991"/>
              <a:gd name="connsiteX48" fmla="*/ 870768 w 4133905"/>
              <a:gd name="connsiteY48" fmla="*/ 11 h 6008991"/>
              <a:gd name="connsiteX49" fmla="*/ 890555 w 4133905"/>
              <a:gd name="connsiteY49" fmla="*/ 10 h 6008991"/>
              <a:gd name="connsiteX50" fmla="*/ 890573 w 4133905"/>
              <a:gd name="connsiteY50" fmla="*/ 1 h 6008991"/>
              <a:gd name="connsiteX51" fmla="*/ 4100315 w 4133905"/>
              <a:gd name="connsiteY51" fmla="*/ 0 h 6008991"/>
              <a:gd name="connsiteX52" fmla="*/ 4130173 w 4133905"/>
              <a:gd name="connsiteY52" fmla="*/ 29860 h 6008991"/>
              <a:gd name="connsiteX0" fmla="*/ 4130173 w 4133905"/>
              <a:gd name="connsiteY0" fmla="*/ 29860 h 6008991"/>
              <a:gd name="connsiteX1" fmla="*/ 4130172 w 4133905"/>
              <a:gd name="connsiteY1" fmla="*/ 5205802 h 6008991"/>
              <a:gd name="connsiteX2" fmla="*/ 4121373 w 4133905"/>
              <a:gd name="connsiteY2" fmla="*/ 5226838 h 6008991"/>
              <a:gd name="connsiteX3" fmla="*/ 4118441 w 4133905"/>
              <a:gd name="connsiteY3" fmla="*/ 5979216 h 6008991"/>
              <a:gd name="connsiteX4" fmla="*/ 4088583 w 4133905"/>
              <a:gd name="connsiteY4" fmla="*/ 6008990 h 6008991"/>
              <a:gd name="connsiteX5" fmla="*/ 4048036 w 4133905"/>
              <a:gd name="connsiteY5" fmla="*/ 6008990 h 6008991"/>
              <a:gd name="connsiteX6" fmla="*/ 4048034 w 4133905"/>
              <a:gd name="connsiteY6" fmla="*/ 6008991 h 6008991"/>
              <a:gd name="connsiteX7" fmla="*/ 46751 w 4133905"/>
              <a:gd name="connsiteY7" fmla="*/ 6008991 h 6008991"/>
              <a:gd name="connsiteX8" fmla="*/ 20989 w 4133905"/>
              <a:gd name="connsiteY8" fmla="*/ 5991582 h 6008991"/>
              <a:gd name="connsiteX9" fmla="*/ 20989 w 4133905"/>
              <a:gd name="connsiteY9" fmla="*/ 5200472 h 6008991"/>
              <a:gd name="connsiteX10" fmla="*/ 13740 w 4133905"/>
              <a:gd name="connsiteY10" fmla="*/ 5174650 h 6008991"/>
              <a:gd name="connsiteX11" fmla="*/ 20989 w 4133905"/>
              <a:gd name="connsiteY11" fmla="*/ 5148088 h 6008991"/>
              <a:gd name="connsiteX12" fmla="*/ 20989 w 4133905"/>
              <a:gd name="connsiteY12" fmla="*/ 4794139 h 6008991"/>
              <a:gd name="connsiteX13" fmla="*/ 20989 w 4133905"/>
              <a:gd name="connsiteY13" fmla="*/ 4747157 h 6008991"/>
              <a:gd name="connsiteX14" fmla="*/ 13263 w 4133905"/>
              <a:gd name="connsiteY14" fmla="*/ 4720915 h 6008991"/>
              <a:gd name="connsiteX15" fmla="*/ 4410 w 4133905"/>
              <a:gd name="connsiteY15" fmla="*/ 4694086 h 6008991"/>
              <a:gd name="connsiteX16" fmla="*/ 592 w 4133905"/>
              <a:gd name="connsiteY16" fmla="*/ 4668231 h 6008991"/>
              <a:gd name="connsiteX17" fmla="*/ 0 w 4133905"/>
              <a:gd name="connsiteY17" fmla="*/ 4648327 h 6008991"/>
              <a:gd name="connsiteX18" fmla="*/ 5225 w 4133905"/>
              <a:gd name="connsiteY18" fmla="*/ 4627475 h 6008991"/>
              <a:gd name="connsiteX19" fmla="*/ 3051 w 4133905"/>
              <a:gd name="connsiteY19" fmla="*/ 4613399 h 6008991"/>
              <a:gd name="connsiteX20" fmla="*/ 8650 w 4133905"/>
              <a:gd name="connsiteY20" fmla="*/ 4587183 h 6008991"/>
              <a:gd name="connsiteX21" fmla="*/ 13808 w 4133905"/>
              <a:gd name="connsiteY21" fmla="*/ 4548834 h 6008991"/>
              <a:gd name="connsiteX22" fmla="*/ 19306 w 4133905"/>
              <a:gd name="connsiteY22" fmla="*/ 4522434 h 6008991"/>
              <a:gd name="connsiteX23" fmla="*/ 20989 w 4133905"/>
              <a:gd name="connsiteY23" fmla="*/ 4517345 h 6008991"/>
              <a:gd name="connsiteX24" fmla="*/ 20989 w 4133905"/>
              <a:gd name="connsiteY24" fmla="*/ 4344603 h 6008991"/>
              <a:gd name="connsiteX25" fmla="*/ 19107 w 4133905"/>
              <a:gd name="connsiteY25" fmla="*/ 4331860 h 6008991"/>
              <a:gd name="connsiteX26" fmla="*/ 20989 w 4133905"/>
              <a:gd name="connsiteY26" fmla="*/ 4288870 h 6008991"/>
              <a:gd name="connsiteX27" fmla="*/ 18426 w 4133905"/>
              <a:gd name="connsiteY27" fmla="*/ 4282627 h 6008991"/>
              <a:gd name="connsiteX28" fmla="*/ 20989 w 4133905"/>
              <a:gd name="connsiteY28" fmla="*/ 4240597 h 6008991"/>
              <a:gd name="connsiteX29" fmla="*/ 18813 w 4133905"/>
              <a:gd name="connsiteY29" fmla="*/ 4194547 h 6008991"/>
              <a:gd name="connsiteX30" fmla="*/ 12962 w 4133905"/>
              <a:gd name="connsiteY30" fmla="*/ 4191108 h 6008991"/>
              <a:gd name="connsiteX31" fmla="*/ 12447 w 4133905"/>
              <a:gd name="connsiteY31" fmla="*/ 4181009 h 6008991"/>
              <a:gd name="connsiteX32" fmla="*/ 12560 w 4133905"/>
              <a:gd name="connsiteY32" fmla="*/ 4165109 h 6008991"/>
              <a:gd name="connsiteX33" fmla="*/ 18700 w 4133905"/>
              <a:gd name="connsiteY33" fmla="*/ 4129496 h 6008991"/>
              <a:gd name="connsiteX34" fmla="*/ 18477 w 4133905"/>
              <a:gd name="connsiteY34" fmla="*/ 3924440 h 6008991"/>
              <a:gd name="connsiteX35" fmla="*/ 16141 w 4133905"/>
              <a:gd name="connsiteY35" fmla="*/ 3920672 h 6008991"/>
              <a:gd name="connsiteX36" fmla="*/ 12323 w 4133905"/>
              <a:gd name="connsiteY36" fmla="*/ 3894817 h 6008991"/>
              <a:gd name="connsiteX37" fmla="*/ 11731 w 4133905"/>
              <a:gd name="connsiteY37" fmla="*/ 3874914 h 6008991"/>
              <a:gd name="connsiteX38" fmla="*/ 16957 w 4133905"/>
              <a:gd name="connsiteY38" fmla="*/ 3854061 h 6008991"/>
              <a:gd name="connsiteX39" fmla="*/ 14783 w 4133905"/>
              <a:gd name="connsiteY39" fmla="*/ 3839985 h 6008991"/>
              <a:gd name="connsiteX40" fmla="*/ 18367 w 4133905"/>
              <a:gd name="connsiteY40" fmla="*/ 3823206 h 6008991"/>
              <a:gd name="connsiteX41" fmla="*/ 15069 w 4133905"/>
              <a:gd name="connsiteY41" fmla="*/ 793415 h 6008991"/>
              <a:gd name="connsiteX42" fmla="*/ 22173 w 4133905"/>
              <a:gd name="connsiteY42" fmla="*/ 783048 h 6008991"/>
              <a:gd name="connsiteX43" fmla="*/ 27627 w 4133905"/>
              <a:gd name="connsiteY43" fmla="*/ 779222 h 6008991"/>
              <a:gd name="connsiteX44" fmla="*/ 26800 w 4133905"/>
              <a:gd name="connsiteY44" fmla="*/ 20002 h 6008991"/>
              <a:gd name="connsiteX45" fmla="*/ 44155 w 4133905"/>
              <a:gd name="connsiteY45" fmla="*/ 2441 h 6008991"/>
              <a:gd name="connsiteX46" fmla="*/ 58493 w 4133905"/>
              <a:gd name="connsiteY46" fmla="*/ 174 h 6008991"/>
              <a:gd name="connsiteX47" fmla="*/ 870768 w 4133905"/>
              <a:gd name="connsiteY47" fmla="*/ 11 h 6008991"/>
              <a:gd name="connsiteX48" fmla="*/ 890555 w 4133905"/>
              <a:gd name="connsiteY48" fmla="*/ 10 h 6008991"/>
              <a:gd name="connsiteX49" fmla="*/ 890573 w 4133905"/>
              <a:gd name="connsiteY49" fmla="*/ 1 h 6008991"/>
              <a:gd name="connsiteX50" fmla="*/ 4100315 w 4133905"/>
              <a:gd name="connsiteY50" fmla="*/ 0 h 6008991"/>
              <a:gd name="connsiteX51" fmla="*/ 4130173 w 4133905"/>
              <a:gd name="connsiteY51" fmla="*/ 29860 h 6008991"/>
              <a:gd name="connsiteX0" fmla="*/ 4130173 w 4133905"/>
              <a:gd name="connsiteY0" fmla="*/ 29860 h 6008991"/>
              <a:gd name="connsiteX1" fmla="*/ 4130172 w 4133905"/>
              <a:gd name="connsiteY1" fmla="*/ 5205802 h 6008991"/>
              <a:gd name="connsiteX2" fmla="*/ 4118441 w 4133905"/>
              <a:gd name="connsiteY2" fmla="*/ 5979216 h 6008991"/>
              <a:gd name="connsiteX3" fmla="*/ 4088583 w 4133905"/>
              <a:gd name="connsiteY3" fmla="*/ 6008990 h 6008991"/>
              <a:gd name="connsiteX4" fmla="*/ 4048036 w 4133905"/>
              <a:gd name="connsiteY4" fmla="*/ 6008990 h 6008991"/>
              <a:gd name="connsiteX5" fmla="*/ 4048034 w 4133905"/>
              <a:gd name="connsiteY5" fmla="*/ 6008991 h 6008991"/>
              <a:gd name="connsiteX6" fmla="*/ 46751 w 4133905"/>
              <a:gd name="connsiteY6" fmla="*/ 6008991 h 6008991"/>
              <a:gd name="connsiteX7" fmla="*/ 20989 w 4133905"/>
              <a:gd name="connsiteY7" fmla="*/ 5991582 h 6008991"/>
              <a:gd name="connsiteX8" fmla="*/ 20989 w 4133905"/>
              <a:gd name="connsiteY8" fmla="*/ 5200472 h 6008991"/>
              <a:gd name="connsiteX9" fmla="*/ 13740 w 4133905"/>
              <a:gd name="connsiteY9" fmla="*/ 5174650 h 6008991"/>
              <a:gd name="connsiteX10" fmla="*/ 20989 w 4133905"/>
              <a:gd name="connsiteY10" fmla="*/ 5148088 h 6008991"/>
              <a:gd name="connsiteX11" fmla="*/ 20989 w 4133905"/>
              <a:gd name="connsiteY11" fmla="*/ 4794139 h 6008991"/>
              <a:gd name="connsiteX12" fmla="*/ 20989 w 4133905"/>
              <a:gd name="connsiteY12" fmla="*/ 4747157 h 6008991"/>
              <a:gd name="connsiteX13" fmla="*/ 13263 w 4133905"/>
              <a:gd name="connsiteY13" fmla="*/ 4720915 h 6008991"/>
              <a:gd name="connsiteX14" fmla="*/ 4410 w 4133905"/>
              <a:gd name="connsiteY14" fmla="*/ 4694086 h 6008991"/>
              <a:gd name="connsiteX15" fmla="*/ 592 w 4133905"/>
              <a:gd name="connsiteY15" fmla="*/ 4668231 h 6008991"/>
              <a:gd name="connsiteX16" fmla="*/ 0 w 4133905"/>
              <a:gd name="connsiteY16" fmla="*/ 4648327 h 6008991"/>
              <a:gd name="connsiteX17" fmla="*/ 5225 w 4133905"/>
              <a:gd name="connsiteY17" fmla="*/ 4627475 h 6008991"/>
              <a:gd name="connsiteX18" fmla="*/ 3051 w 4133905"/>
              <a:gd name="connsiteY18" fmla="*/ 4613399 h 6008991"/>
              <a:gd name="connsiteX19" fmla="*/ 8650 w 4133905"/>
              <a:gd name="connsiteY19" fmla="*/ 4587183 h 6008991"/>
              <a:gd name="connsiteX20" fmla="*/ 13808 w 4133905"/>
              <a:gd name="connsiteY20" fmla="*/ 4548834 h 6008991"/>
              <a:gd name="connsiteX21" fmla="*/ 19306 w 4133905"/>
              <a:gd name="connsiteY21" fmla="*/ 4522434 h 6008991"/>
              <a:gd name="connsiteX22" fmla="*/ 20989 w 4133905"/>
              <a:gd name="connsiteY22" fmla="*/ 4517345 h 6008991"/>
              <a:gd name="connsiteX23" fmla="*/ 20989 w 4133905"/>
              <a:gd name="connsiteY23" fmla="*/ 4344603 h 6008991"/>
              <a:gd name="connsiteX24" fmla="*/ 19107 w 4133905"/>
              <a:gd name="connsiteY24" fmla="*/ 4331860 h 6008991"/>
              <a:gd name="connsiteX25" fmla="*/ 20989 w 4133905"/>
              <a:gd name="connsiteY25" fmla="*/ 4288870 h 6008991"/>
              <a:gd name="connsiteX26" fmla="*/ 18426 w 4133905"/>
              <a:gd name="connsiteY26" fmla="*/ 4282627 h 6008991"/>
              <a:gd name="connsiteX27" fmla="*/ 20989 w 4133905"/>
              <a:gd name="connsiteY27" fmla="*/ 4240597 h 6008991"/>
              <a:gd name="connsiteX28" fmla="*/ 18813 w 4133905"/>
              <a:gd name="connsiteY28" fmla="*/ 4194547 h 6008991"/>
              <a:gd name="connsiteX29" fmla="*/ 12962 w 4133905"/>
              <a:gd name="connsiteY29" fmla="*/ 4191108 h 6008991"/>
              <a:gd name="connsiteX30" fmla="*/ 12447 w 4133905"/>
              <a:gd name="connsiteY30" fmla="*/ 4181009 h 6008991"/>
              <a:gd name="connsiteX31" fmla="*/ 12560 w 4133905"/>
              <a:gd name="connsiteY31" fmla="*/ 4165109 h 6008991"/>
              <a:gd name="connsiteX32" fmla="*/ 18700 w 4133905"/>
              <a:gd name="connsiteY32" fmla="*/ 4129496 h 6008991"/>
              <a:gd name="connsiteX33" fmla="*/ 18477 w 4133905"/>
              <a:gd name="connsiteY33" fmla="*/ 3924440 h 6008991"/>
              <a:gd name="connsiteX34" fmla="*/ 16141 w 4133905"/>
              <a:gd name="connsiteY34" fmla="*/ 3920672 h 6008991"/>
              <a:gd name="connsiteX35" fmla="*/ 12323 w 4133905"/>
              <a:gd name="connsiteY35" fmla="*/ 3894817 h 6008991"/>
              <a:gd name="connsiteX36" fmla="*/ 11731 w 4133905"/>
              <a:gd name="connsiteY36" fmla="*/ 3874914 h 6008991"/>
              <a:gd name="connsiteX37" fmla="*/ 16957 w 4133905"/>
              <a:gd name="connsiteY37" fmla="*/ 3854061 h 6008991"/>
              <a:gd name="connsiteX38" fmla="*/ 14783 w 4133905"/>
              <a:gd name="connsiteY38" fmla="*/ 3839985 h 6008991"/>
              <a:gd name="connsiteX39" fmla="*/ 18367 w 4133905"/>
              <a:gd name="connsiteY39" fmla="*/ 3823206 h 6008991"/>
              <a:gd name="connsiteX40" fmla="*/ 15069 w 4133905"/>
              <a:gd name="connsiteY40" fmla="*/ 793415 h 6008991"/>
              <a:gd name="connsiteX41" fmla="*/ 22173 w 4133905"/>
              <a:gd name="connsiteY41" fmla="*/ 783048 h 6008991"/>
              <a:gd name="connsiteX42" fmla="*/ 27627 w 4133905"/>
              <a:gd name="connsiteY42" fmla="*/ 779222 h 6008991"/>
              <a:gd name="connsiteX43" fmla="*/ 26800 w 4133905"/>
              <a:gd name="connsiteY43" fmla="*/ 20002 h 6008991"/>
              <a:gd name="connsiteX44" fmla="*/ 44155 w 4133905"/>
              <a:gd name="connsiteY44" fmla="*/ 2441 h 6008991"/>
              <a:gd name="connsiteX45" fmla="*/ 58493 w 4133905"/>
              <a:gd name="connsiteY45" fmla="*/ 174 h 6008991"/>
              <a:gd name="connsiteX46" fmla="*/ 870768 w 4133905"/>
              <a:gd name="connsiteY46" fmla="*/ 11 h 6008991"/>
              <a:gd name="connsiteX47" fmla="*/ 890555 w 4133905"/>
              <a:gd name="connsiteY47" fmla="*/ 10 h 6008991"/>
              <a:gd name="connsiteX48" fmla="*/ 890573 w 4133905"/>
              <a:gd name="connsiteY48" fmla="*/ 1 h 6008991"/>
              <a:gd name="connsiteX49" fmla="*/ 4100315 w 4133905"/>
              <a:gd name="connsiteY49" fmla="*/ 0 h 6008991"/>
              <a:gd name="connsiteX50" fmla="*/ 4130173 w 4133905"/>
              <a:gd name="connsiteY50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2173 w 4130840"/>
              <a:gd name="connsiteY40" fmla="*/ 783048 h 6008991"/>
              <a:gd name="connsiteX41" fmla="*/ 27627 w 4130840"/>
              <a:gd name="connsiteY41" fmla="*/ 779222 h 6008991"/>
              <a:gd name="connsiteX42" fmla="*/ 26800 w 4130840"/>
              <a:gd name="connsiteY42" fmla="*/ 20002 h 6008991"/>
              <a:gd name="connsiteX43" fmla="*/ 44155 w 4130840"/>
              <a:gd name="connsiteY43" fmla="*/ 2441 h 6008991"/>
              <a:gd name="connsiteX44" fmla="*/ 58493 w 4130840"/>
              <a:gd name="connsiteY44" fmla="*/ 174 h 6008991"/>
              <a:gd name="connsiteX45" fmla="*/ 870768 w 4130840"/>
              <a:gd name="connsiteY45" fmla="*/ 11 h 6008991"/>
              <a:gd name="connsiteX46" fmla="*/ 890555 w 4130840"/>
              <a:gd name="connsiteY46" fmla="*/ 10 h 6008991"/>
              <a:gd name="connsiteX47" fmla="*/ 890573 w 4130840"/>
              <a:gd name="connsiteY47" fmla="*/ 1 h 6008991"/>
              <a:gd name="connsiteX48" fmla="*/ 4100315 w 4130840"/>
              <a:gd name="connsiteY48" fmla="*/ 0 h 6008991"/>
              <a:gd name="connsiteX49" fmla="*/ 4130173 w 4130840"/>
              <a:gd name="connsiteY49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2173 w 4130840"/>
              <a:gd name="connsiteY40" fmla="*/ 783048 h 6008991"/>
              <a:gd name="connsiteX41" fmla="*/ 26800 w 4130840"/>
              <a:gd name="connsiteY41" fmla="*/ 20002 h 6008991"/>
              <a:gd name="connsiteX42" fmla="*/ 44155 w 4130840"/>
              <a:gd name="connsiteY42" fmla="*/ 2441 h 6008991"/>
              <a:gd name="connsiteX43" fmla="*/ 58493 w 4130840"/>
              <a:gd name="connsiteY43" fmla="*/ 174 h 6008991"/>
              <a:gd name="connsiteX44" fmla="*/ 870768 w 4130840"/>
              <a:gd name="connsiteY44" fmla="*/ 11 h 6008991"/>
              <a:gd name="connsiteX45" fmla="*/ 890555 w 4130840"/>
              <a:gd name="connsiteY45" fmla="*/ 10 h 6008991"/>
              <a:gd name="connsiteX46" fmla="*/ 890573 w 4130840"/>
              <a:gd name="connsiteY46" fmla="*/ 1 h 6008991"/>
              <a:gd name="connsiteX47" fmla="*/ 4100315 w 4130840"/>
              <a:gd name="connsiteY47" fmla="*/ 0 h 6008991"/>
              <a:gd name="connsiteX48" fmla="*/ 4130173 w 4130840"/>
              <a:gd name="connsiteY48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2173 w 4130840"/>
              <a:gd name="connsiteY40" fmla="*/ 783048 h 6008991"/>
              <a:gd name="connsiteX41" fmla="*/ 26800 w 4130840"/>
              <a:gd name="connsiteY41" fmla="*/ 20002 h 6008991"/>
              <a:gd name="connsiteX42" fmla="*/ 44155 w 4130840"/>
              <a:gd name="connsiteY42" fmla="*/ 2441 h 6008991"/>
              <a:gd name="connsiteX43" fmla="*/ 58493 w 4130840"/>
              <a:gd name="connsiteY43" fmla="*/ 174 h 6008991"/>
              <a:gd name="connsiteX44" fmla="*/ 870768 w 4130840"/>
              <a:gd name="connsiteY44" fmla="*/ 11 h 6008991"/>
              <a:gd name="connsiteX45" fmla="*/ 890555 w 4130840"/>
              <a:gd name="connsiteY45" fmla="*/ 10 h 6008991"/>
              <a:gd name="connsiteX46" fmla="*/ 4100315 w 4130840"/>
              <a:gd name="connsiteY46" fmla="*/ 0 h 6008991"/>
              <a:gd name="connsiteX47" fmla="*/ 4130173 w 4130840"/>
              <a:gd name="connsiteY47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2173 w 4130840"/>
              <a:gd name="connsiteY40" fmla="*/ 783048 h 6008991"/>
              <a:gd name="connsiteX41" fmla="*/ 26800 w 4130840"/>
              <a:gd name="connsiteY41" fmla="*/ 20002 h 6008991"/>
              <a:gd name="connsiteX42" fmla="*/ 44155 w 4130840"/>
              <a:gd name="connsiteY42" fmla="*/ 2441 h 6008991"/>
              <a:gd name="connsiteX43" fmla="*/ 58493 w 4130840"/>
              <a:gd name="connsiteY43" fmla="*/ 174 h 6008991"/>
              <a:gd name="connsiteX44" fmla="*/ 870768 w 4130840"/>
              <a:gd name="connsiteY44" fmla="*/ 11 h 6008991"/>
              <a:gd name="connsiteX45" fmla="*/ 4100315 w 4130840"/>
              <a:gd name="connsiteY45" fmla="*/ 0 h 6008991"/>
              <a:gd name="connsiteX46" fmla="*/ 4130173 w 4130840"/>
              <a:gd name="connsiteY46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2173 w 4130840"/>
              <a:gd name="connsiteY40" fmla="*/ 783048 h 6008991"/>
              <a:gd name="connsiteX41" fmla="*/ 26800 w 4130840"/>
              <a:gd name="connsiteY41" fmla="*/ 20002 h 6008991"/>
              <a:gd name="connsiteX42" fmla="*/ 44155 w 4130840"/>
              <a:gd name="connsiteY42" fmla="*/ 2441 h 6008991"/>
              <a:gd name="connsiteX43" fmla="*/ 58493 w 4130840"/>
              <a:gd name="connsiteY43" fmla="*/ 174 h 6008991"/>
              <a:gd name="connsiteX44" fmla="*/ 4100315 w 4130840"/>
              <a:gd name="connsiteY44" fmla="*/ 0 h 6008991"/>
              <a:gd name="connsiteX45" fmla="*/ 4130173 w 4130840"/>
              <a:gd name="connsiteY45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6800 w 4130840"/>
              <a:gd name="connsiteY40" fmla="*/ 20002 h 6008991"/>
              <a:gd name="connsiteX41" fmla="*/ 44155 w 4130840"/>
              <a:gd name="connsiteY41" fmla="*/ 2441 h 6008991"/>
              <a:gd name="connsiteX42" fmla="*/ 58493 w 4130840"/>
              <a:gd name="connsiteY42" fmla="*/ 174 h 6008991"/>
              <a:gd name="connsiteX43" fmla="*/ 4100315 w 4130840"/>
              <a:gd name="connsiteY43" fmla="*/ 0 h 6008991"/>
              <a:gd name="connsiteX44" fmla="*/ 4130173 w 4130840"/>
              <a:gd name="connsiteY44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26800 w 4130840"/>
              <a:gd name="connsiteY39" fmla="*/ 20002 h 6008991"/>
              <a:gd name="connsiteX40" fmla="*/ 44155 w 4130840"/>
              <a:gd name="connsiteY40" fmla="*/ 2441 h 6008991"/>
              <a:gd name="connsiteX41" fmla="*/ 58493 w 4130840"/>
              <a:gd name="connsiteY41" fmla="*/ 174 h 6008991"/>
              <a:gd name="connsiteX42" fmla="*/ 4100315 w 4130840"/>
              <a:gd name="connsiteY42" fmla="*/ 0 h 6008991"/>
              <a:gd name="connsiteX43" fmla="*/ 4130173 w 4130840"/>
              <a:gd name="connsiteY43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20989 w 4130840"/>
              <a:gd name="connsiteY8" fmla="*/ 5148088 h 6008991"/>
              <a:gd name="connsiteX9" fmla="*/ 20989 w 4130840"/>
              <a:gd name="connsiteY9" fmla="*/ 4794139 h 6008991"/>
              <a:gd name="connsiteX10" fmla="*/ 20989 w 4130840"/>
              <a:gd name="connsiteY10" fmla="*/ 4747157 h 6008991"/>
              <a:gd name="connsiteX11" fmla="*/ 13263 w 4130840"/>
              <a:gd name="connsiteY11" fmla="*/ 4720915 h 6008991"/>
              <a:gd name="connsiteX12" fmla="*/ 4410 w 4130840"/>
              <a:gd name="connsiteY12" fmla="*/ 4694086 h 6008991"/>
              <a:gd name="connsiteX13" fmla="*/ 592 w 4130840"/>
              <a:gd name="connsiteY13" fmla="*/ 4668231 h 6008991"/>
              <a:gd name="connsiteX14" fmla="*/ 0 w 4130840"/>
              <a:gd name="connsiteY14" fmla="*/ 4648327 h 6008991"/>
              <a:gd name="connsiteX15" fmla="*/ 5225 w 4130840"/>
              <a:gd name="connsiteY15" fmla="*/ 4627475 h 6008991"/>
              <a:gd name="connsiteX16" fmla="*/ 3051 w 4130840"/>
              <a:gd name="connsiteY16" fmla="*/ 4613399 h 6008991"/>
              <a:gd name="connsiteX17" fmla="*/ 8650 w 4130840"/>
              <a:gd name="connsiteY17" fmla="*/ 4587183 h 6008991"/>
              <a:gd name="connsiteX18" fmla="*/ 13808 w 4130840"/>
              <a:gd name="connsiteY18" fmla="*/ 4548834 h 6008991"/>
              <a:gd name="connsiteX19" fmla="*/ 19306 w 4130840"/>
              <a:gd name="connsiteY19" fmla="*/ 4522434 h 6008991"/>
              <a:gd name="connsiteX20" fmla="*/ 20989 w 4130840"/>
              <a:gd name="connsiteY20" fmla="*/ 4517345 h 6008991"/>
              <a:gd name="connsiteX21" fmla="*/ 20989 w 4130840"/>
              <a:gd name="connsiteY21" fmla="*/ 4344603 h 6008991"/>
              <a:gd name="connsiteX22" fmla="*/ 19107 w 4130840"/>
              <a:gd name="connsiteY22" fmla="*/ 4331860 h 6008991"/>
              <a:gd name="connsiteX23" fmla="*/ 20989 w 4130840"/>
              <a:gd name="connsiteY23" fmla="*/ 4288870 h 6008991"/>
              <a:gd name="connsiteX24" fmla="*/ 18426 w 4130840"/>
              <a:gd name="connsiteY24" fmla="*/ 4282627 h 6008991"/>
              <a:gd name="connsiteX25" fmla="*/ 20989 w 4130840"/>
              <a:gd name="connsiteY25" fmla="*/ 4240597 h 6008991"/>
              <a:gd name="connsiteX26" fmla="*/ 18813 w 4130840"/>
              <a:gd name="connsiteY26" fmla="*/ 4194547 h 6008991"/>
              <a:gd name="connsiteX27" fmla="*/ 12962 w 4130840"/>
              <a:gd name="connsiteY27" fmla="*/ 4191108 h 6008991"/>
              <a:gd name="connsiteX28" fmla="*/ 12447 w 4130840"/>
              <a:gd name="connsiteY28" fmla="*/ 4181009 h 6008991"/>
              <a:gd name="connsiteX29" fmla="*/ 12560 w 4130840"/>
              <a:gd name="connsiteY29" fmla="*/ 4165109 h 6008991"/>
              <a:gd name="connsiteX30" fmla="*/ 18700 w 4130840"/>
              <a:gd name="connsiteY30" fmla="*/ 4129496 h 6008991"/>
              <a:gd name="connsiteX31" fmla="*/ 18477 w 4130840"/>
              <a:gd name="connsiteY31" fmla="*/ 3924440 h 6008991"/>
              <a:gd name="connsiteX32" fmla="*/ 16141 w 4130840"/>
              <a:gd name="connsiteY32" fmla="*/ 3920672 h 6008991"/>
              <a:gd name="connsiteX33" fmla="*/ 12323 w 4130840"/>
              <a:gd name="connsiteY33" fmla="*/ 3894817 h 6008991"/>
              <a:gd name="connsiteX34" fmla="*/ 11731 w 4130840"/>
              <a:gd name="connsiteY34" fmla="*/ 3874914 h 6008991"/>
              <a:gd name="connsiteX35" fmla="*/ 16957 w 4130840"/>
              <a:gd name="connsiteY35" fmla="*/ 3854061 h 6008991"/>
              <a:gd name="connsiteX36" fmla="*/ 14783 w 4130840"/>
              <a:gd name="connsiteY36" fmla="*/ 3839985 h 6008991"/>
              <a:gd name="connsiteX37" fmla="*/ 18367 w 4130840"/>
              <a:gd name="connsiteY37" fmla="*/ 3823206 h 6008991"/>
              <a:gd name="connsiteX38" fmla="*/ 26800 w 4130840"/>
              <a:gd name="connsiteY38" fmla="*/ 20002 h 6008991"/>
              <a:gd name="connsiteX39" fmla="*/ 44155 w 4130840"/>
              <a:gd name="connsiteY39" fmla="*/ 2441 h 6008991"/>
              <a:gd name="connsiteX40" fmla="*/ 58493 w 4130840"/>
              <a:gd name="connsiteY40" fmla="*/ 174 h 6008991"/>
              <a:gd name="connsiteX41" fmla="*/ 4100315 w 4130840"/>
              <a:gd name="connsiteY41" fmla="*/ 0 h 6008991"/>
              <a:gd name="connsiteX42" fmla="*/ 4130173 w 4130840"/>
              <a:gd name="connsiteY42" fmla="*/ 29860 h 600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130840" h="6008991">
                <a:moveTo>
                  <a:pt x="4130173" y="29860"/>
                </a:moveTo>
                <a:cubicBezTo>
                  <a:pt x="4133194" y="1026396"/>
                  <a:pt x="4125373" y="4982694"/>
                  <a:pt x="4118441" y="5979216"/>
                </a:cubicBezTo>
                <a:cubicBezTo>
                  <a:pt x="4118348" y="5995656"/>
                  <a:pt x="4105022" y="6008947"/>
                  <a:pt x="4088583" y="6008990"/>
                </a:cubicBezTo>
                <a:lnTo>
                  <a:pt x="4048036" y="6008990"/>
                </a:lnTo>
                <a:cubicBezTo>
                  <a:pt x="4048035" y="6008990"/>
                  <a:pt x="4048035" y="6008991"/>
                  <a:pt x="4048034" y="6008991"/>
                </a:cubicBezTo>
                <a:lnTo>
                  <a:pt x="46751" y="6008991"/>
                </a:lnTo>
                <a:cubicBezTo>
                  <a:pt x="32527" y="6008935"/>
                  <a:pt x="21027" y="6001166"/>
                  <a:pt x="20989" y="5991582"/>
                </a:cubicBezTo>
                <a:lnTo>
                  <a:pt x="20989" y="5200472"/>
                </a:lnTo>
                <a:lnTo>
                  <a:pt x="20989" y="5148088"/>
                </a:lnTo>
                <a:lnTo>
                  <a:pt x="20989" y="4794139"/>
                </a:lnTo>
                <a:lnTo>
                  <a:pt x="20989" y="4747157"/>
                </a:lnTo>
                <a:lnTo>
                  <a:pt x="13263" y="4720915"/>
                </a:lnTo>
                <a:cubicBezTo>
                  <a:pt x="19441" y="4710358"/>
                  <a:pt x="7362" y="4702637"/>
                  <a:pt x="4410" y="4694086"/>
                </a:cubicBezTo>
                <a:lnTo>
                  <a:pt x="592" y="4668231"/>
                </a:lnTo>
                <a:cubicBezTo>
                  <a:pt x="395" y="4661596"/>
                  <a:pt x="197" y="4654962"/>
                  <a:pt x="0" y="4648327"/>
                </a:cubicBezTo>
                <a:lnTo>
                  <a:pt x="5225" y="4627475"/>
                </a:lnTo>
                <a:cubicBezTo>
                  <a:pt x="5733" y="4621653"/>
                  <a:pt x="2480" y="4620114"/>
                  <a:pt x="3051" y="4613399"/>
                </a:cubicBezTo>
                <a:lnTo>
                  <a:pt x="8650" y="4587183"/>
                </a:lnTo>
                <a:lnTo>
                  <a:pt x="13808" y="4548834"/>
                </a:lnTo>
                <a:lnTo>
                  <a:pt x="19306" y="4522434"/>
                </a:lnTo>
                <a:lnTo>
                  <a:pt x="20989" y="4517345"/>
                </a:lnTo>
                <a:lnTo>
                  <a:pt x="20989" y="4344603"/>
                </a:lnTo>
                <a:lnTo>
                  <a:pt x="19107" y="4331860"/>
                </a:lnTo>
                <a:cubicBezTo>
                  <a:pt x="19734" y="4317530"/>
                  <a:pt x="20362" y="4303200"/>
                  <a:pt x="20989" y="4288870"/>
                </a:cubicBezTo>
                <a:lnTo>
                  <a:pt x="18426" y="4282627"/>
                </a:lnTo>
                <a:lnTo>
                  <a:pt x="20989" y="4240597"/>
                </a:lnTo>
                <a:cubicBezTo>
                  <a:pt x="20627" y="4226678"/>
                  <a:pt x="21199" y="4202560"/>
                  <a:pt x="18813" y="4194547"/>
                </a:cubicBezTo>
                <a:lnTo>
                  <a:pt x="12962" y="4191108"/>
                </a:lnTo>
                <a:cubicBezTo>
                  <a:pt x="12790" y="4187742"/>
                  <a:pt x="12619" y="4184375"/>
                  <a:pt x="12447" y="4181009"/>
                </a:cubicBezTo>
                <a:cubicBezTo>
                  <a:pt x="12896" y="4180270"/>
                  <a:pt x="12522" y="4165710"/>
                  <a:pt x="12560" y="4165109"/>
                </a:cubicBezTo>
                <a:lnTo>
                  <a:pt x="18700" y="4129496"/>
                </a:lnTo>
                <a:cubicBezTo>
                  <a:pt x="18626" y="4061144"/>
                  <a:pt x="18551" y="3992792"/>
                  <a:pt x="18477" y="3924440"/>
                </a:cubicBezTo>
                <a:lnTo>
                  <a:pt x="16141" y="3920672"/>
                </a:lnTo>
                <a:lnTo>
                  <a:pt x="12323" y="3894817"/>
                </a:lnTo>
                <a:cubicBezTo>
                  <a:pt x="12126" y="3888183"/>
                  <a:pt x="11928" y="3881548"/>
                  <a:pt x="11731" y="3874914"/>
                </a:cubicBezTo>
                <a:lnTo>
                  <a:pt x="16957" y="3854061"/>
                </a:lnTo>
                <a:cubicBezTo>
                  <a:pt x="17464" y="3848239"/>
                  <a:pt x="14211" y="3846700"/>
                  <a:pt x="14783" y="3839985"/>
                </a:cubicBezTo>
                <a:lnTo>
                  <a:pt x="18367" y="3823206"/>
                </a:lnTo>
                <a:cubicBezTo>
                  <a:pt x="20370" y="3186542"/>
                  <a:pt x="22502" y="656796"/>
                  <a:pt x="26800" y="20002"/>
                </a:cubicBezTo>
                <a:cubicBezTo>
                  <a:pt x="32586" y="9918"/>
                  <a:pt x="34176" y="8295"/>
                  <a:pt x="44155" y="2441"/>
                </a:cubicBezTo>
                <a:lnTo>
                  <a:pt x="58493" y="174"/>
                </a:lnTo>
                <a:lnTo>
                  <a:pt x="4100315" y="0"/>
                </a:lnTo>
                <a:cubicBezTo>
                  <a:pt x="4116788" y="48"/>
                  <a:pt x="4130132" y="13388"/>
                  <a:pt x="4130173" y="29860"/>
                </a:cubicBez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7" name="Content Placeholder 6" descr="A picture containing text, piece, accessory, case&#10;&#10;Description automatically generated">
            <a:extLst>
              <a:ext uri="{FF2B5EF4-FFF2-40B4-BE49-F238E27FC236}">
                <a16:creationId xmlns:a16="http://schemas.microsoft.com/office/drawing/2014/main" id="{D0C7C216-B701-6551-10FF-5DEDCEBAD7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alphaModFix amt="84000"/>
          </a:blip>
          <a:srcRect l="5919" r="-2" b="-2"/>
          <a:stretch/>
        </p:blipFill>
        <p:spPr>
          <a:xfrm>
            <a:off x="5884768" y="1998562"/>
            <a:ext cx="5861366" cy="4158614"/>
          </a:xfrm>
          <a:custGeom>
            <a:avLst/>
            <a:gdLst/>
            <a:ahLst/>
            <a:cxnLst/>
            <a:rect l="l" t="t" r="r" b="b"/>
            <a:pathLst>
              <a:path w="5861366" h="4158614">
                <a:moveTo>
                  <a:pt x="202154" y="26"/>
                </a:moveTo>
                <a:cubicBezTo>
                  <a:pt x="1145791" y="39599"/>
                  <a:pt x="4891228" y="215535"/>
                  <a:pt x="5834426" y="264565"/>
                </a:cubicBezTo>
                <a:cubicBezTo>
                  <a:pt x="5849988" y="265354"/>
                  <a:pt x="5862002" y="278582"/>
                  <a:pt x="5861340" y="294205"/>
                </a:cubicBezTo>
                <a:lnTo>
                  <a:pt x="5859606" y="332734"/>
                </a:lnTo>
                <a:cubicBezTo>
                  <a:pt x="5859606" y="332735"/>
                  <a:pt x="5859607" y="332735"/>
                  <a:pt x="5859607" y="332736"/>
                </a:cubicBezTo>
                <a:lnTo>
                  <a:pt x="5688568" y="4134867"/>
                </a:lnTo>
                <a:cubicBezTo>
                  <a:pt x="5687907" y="4148380"/>
                  <a:pt x="5680060" y="4158977"/>
                  <a:pt x="5670984" y="4158605"/>
                </a:cubicBezTo>
                <a:lnTo>
                  <a:pt x="4921972" y="4124910"/>
                </a:lnTo>
                <a:lnTo>
                  <a:pt x="4872375" y="4122679"/>
                </a:lnTo>
                <a:lnTo>
                  <a:pt x="4537261" y="4107604"/>
                </a:lnTo>
                <a:lnTo>
                  <a:pt x="4492779" y="4105603"/>
                </a:lnTo>
                <a:lnTo>
                  <a:pt x="4467603" y="4111827"/>
                </a:lnTo>
                <a:cubicBezTo>
                  <a:pt x="4457872" y="4105507"/>
                  <a:pt x="4450045" y="4116656"/>
                  <a:pt x="4441823" y="4119097"/>
                </a:cubicBezTo>
                <a:lnTo>
                  <a:pt x="4417181" y="4121623"/>
                </a:lnTo>
                <a:cubicBezTo>
                  <a:pt x="4410890" y="4121528"/>
                  <a:pt x="4404601" y="4121434"/>
                  <a:pt x="4398311" y="4121338"/>
                </a:cubicBezTo>
                <a:lnTo>
                  <a:pt x="4378792" y="4115485"/>
                </a:lnTo>
                <a:cubicBezTo>
                  <a:pt x="4373301" y="4114755"/>
                  <a:pt x="4371705" y="4117780"/>
                  <a:pt x="4365372" y="4116951"/>
                </a:cubicBezTo>
                <a:lnTo>
                  <a:pt x="4340790" y="4110515"/>
                </a:lnTo>
                <a:lnTo>
                  <a:pt x="4304702" y="4103980"/>
                </a:lnTo>
                <a:lnTo>
                  <a:pt x="4279942" y="4097631"/>
                </a:lnTo>
                <a:lnTo>
                  <a:pt x="4275196" y="4095815"/>
                </a:lnTo>
                <a:lnTo>
                  <a:pt x="4111646" y="4088458"/>
                </a:lnTo>
                <a:lnTo>
                  <a:pt x="4099501" y="4089704"/>
                </a:lnTo>
                <a:cubicBezTo>
                  <a:pt x="4085960" y="4088497"/>
                  <a:pt x="4072419" y="4087290"/>
                  <a:pt x="4058879" y="4086084"/>
                </a:cubicBezTo>
                <a:lnTo>
                  <a:pt x="4052858" y="4088254"/>
                </a:lnTo>
                <a:lnTo>
                  <a:pt x="4013174" y="4084028"/>
                </a:lnTo>
                <a:cubicBezTo>
                  <a:pt x="3999981" y="4083779"/>
                  <a:pt x="3977170" y="4082209"/>
                  <a:pt x="3969482" y="4084135"/>
                </a:cubicBezTo>
                <a:lnTo>
                  <a:pt x="3965976" y="4089548"/>
                </a:lnTo>
                <a:cubicBezTo>
                  <a:pt x="3962781" y="4089568"/>
                  <a:pt x="3959586" y="4089587"/>
                  <a:pt x="3956392" y="4089607"/>
                </a:cubicBezTo>
                <a:cubicBezTo>
                  <a:pt x="3955712" y="4089149"/>
                  <a:pt x="3941910" y="4088884"/>
                  <a:pt x="3941343" y="4088823"/>
                </a:cubicBezTo>
                <a:lnTo>
                  <a:pt x="3907888" y="4081471"/>
                </a:lnTo>
                <a:cubicBezTo>
                  <a:pt x="3843170" y="4078630"/>
                  <a:pt x="3778452" y="4075791"/>
                  <a:pt x="3713734" y="4072950"/>
                </a:cubicBezTo>
                <a:lnTo>
                  <a:pt x="3710066" y="4075009"/>
                </a:lnTo>
                <a:lnTo>
                  <a:pt x="3685424" y="4077536"/>
                </a:lnTo>
                <a:cubicBezTo>
                  <a:pt x="3679134" y="4077440"/>
                  <a:pt x="3672844" y="4077346"/>
                  <a:pt x="3666555" y="4077251"/>
                </a:cubicBezTo>
                <a:lnTo>
                  <a:pt x="3647035" y="4071396"/>
                </a:lnTo>
                <a:cubicBezTo>
                  <a:pt x="3641544" y="4070667"/>
                  <a:pt x="3639948" y="4073692"/>
                  <a:pt x="3633615" y="4072863"/>
                </a:cubicBezTo>
                <a:lnTo>
                  <a:pt x="3617882" y="4068742"/>
                </a:lnTo>
                <a:cubicBezTo>
                  <a:pt x="3015182" y="4039723"/>
                  <a:pt x="620142" y="3929952"/>
                  <a:pt x="17418" y="3898746"/>
                </a:cubicBezTo>
                <a:cubicBezTo>
                  <a:pt x="8118" y="3892818"/>
                  <a:pt x="6649" y="3891238"/>
                  <a:pt x="1533" y="3881507"/>
                </a:cubicBezTo>
                <a:lnTo>
                  <a:pt x="0" y="3867786"/>
                </a:lnTo>
                <a:lnTo>
                  <a:pt x="172607" y="27126"/>
                </a:lnTo>
                <a:cubicBezTo>
                  <a:pt x="173356" y="11475"/>
                  <a:pt x="186557" y="-636"/>
                  <a:pt x="202154" y="26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43A139-B512-E6A2-833C-D86634C17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57" y="681038"/>
            <a:ext cx="5923223" cy="15997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Examples of PHI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929E7B-A33F-2F17-BD74-F90365D3F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1477" y="685800"/>
            <a:ext cx="3499814" cy="546860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Name</a:t>
            </a:r>
          </a:p>
          <a:p>
            <a:pPr>
              <a:lnSpc>
                <a:spcPct val="110000"/>
              </a:lnSpc>
            </a:pPr>
            <a:r>
              <a:rPr lang="en-US" dirty="0"/>
              <a:t>Address</a:t>
            </a:r>
          </a:p>
          <a:p>
            <a:pPr>
              <a:lnSpc>
                <a:spcPct val="110000"/>
              </a:lnSpc>
            </a:pPr>
            <a:r>
              <a:rPr lang="en-US" dirty="0"/>
              <a:t>Any dates (excluding years)</a:t>
            </a:r>
          </a:p>
          <a:p>
            <a:pPr>
              <a:lnSpc>
                <a:spcPct val="110000"/>
              </a:lnSpc>
            </a:pPr>
            <a:r>
              <a:rPr lang="en-US" dirty="0"/>
              <a:t>Telephone number</a:t>
            </a:r>
          </a:p>
          <a:p>
            <a:pPr>
              <a:lnSpc>
                <a:spcPct val="110000"/>
              </a:lnSpc>
            </a:pPr>
            <a:r>
              <a:rPr lang="en-US" dirty="0"/>
              <a:t>Fax number</a:t>
            </a:r>
          </a:p>
          <a:p>
            <a:pPr>
              <a:lnSpc>
                <a:spcPct val="110000"/>
              </a:lnSpc>
            </a:pPr>
            <a:r>
              <a:rPr lang="en-US" dirty="0"/>
              <a:t>Email address</a:t>
            </a:r>
          </a:p>
          <a:p>
            <a:pPr>
              <a:lnSpc>
                <a:spcPct val="110000"/>
              </a:lnSpc>
            </a:pPr>
            <a:r>
              <a:rPr lang="en-US" dirty="0"/>
              <a:t>Social Security number</a:t>
            </a:r>
          </a:p>
          <a:p>
            <a:pPr>
              <a:lnSpc>
                <a:spcPct val="110000"/>
              </a:lnSpc>
            </a:pPr>
            <a:r>
              <a:rPr lang="en-US" dirty="0"/>
              <a:t>Medical record number</a:t>
            </a:r>
          </a:p>
          <a:p>
            <a:pPr>
              <a:lnSpc>
                <a:spcPct val="110000"/>
              </a:lnSpc>
            </a:pPr>
            <a:r>
              <a:rPr lang="en-US" dirty="0"/>
              <a:t>Health plan beneficiary number</a:t>
            </a:r>
          </a:p>
          <a:p>
            <a:pPr>
              <a:lnSpc>
                <a:spcPct val="110000"/>
              </a:lnSpc>
            </a:pPr>
            <a:r>
              <a:rPr lang="en-US" dirty="0"/>
              <a:t>Account number</a:t>
            </a:r>
          </a:p>
          <a:p>
            <a:pPr>
              <a:lnSpc>
                <a:spcPct val="110000"/>
              </a:lnSpc>
            </a:pPr>
            <a:r>
              <a:rPr lang="en-US" dirty="0"/>
              <a:t>Certificate/license number</a:t>
            </a:r>
          </a:p>
          <a:p>
            <a:pPr>
              <a:lnSpc>
                <a:spcPct val="110000"/>
              </a:lnSpc>
            </a:pPr>
            <a:r>
              <a:rPr lang="en-US" dirty="0"/>
              <a:t>Vehicle identifiers</a:t>
            </a:r>
          </a:p>
          <a:p>
            <a:pPr>
              <a:lnSpc>
                <a:spcPct val="110000"/>
              </a:lnSpc>
            </a:pPr>
            <a:r>
              <a:rPr lang="en-US" dirty="0"/>
              <a:t>Full face photos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66C1F39-46DD-4934-823B-EAFC7FA71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1B05F6A-AEC8-4BB4-BB7F-A448EB809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85289C4-B61F-4CB6-9181-793119205E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144D242-C3C2-4849-8D7D-DD6E561612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BEE5F93-F5BB-4BC8-B191-1FAFF8E770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E487D834-670E-48F3-8345-296EA8357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590829" y="5405463"/>
            <a:ext cx="444795" cy="1497883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5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27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B7C4707-9C68-44ED-A6DE-88FF7A50F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69060A4-9EDF-4FB5-87A8-A9FC83E44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663" y="217714"/>
            <a:ext cx="6968018" cy="6640286"/>
          </a:xfrm>
          <a:custGeom>
            <a:avLst/>
            <a:gdLst>
              <a:gd name="connsiteX0" fmla="*/ 6352331 w 6968018"/>
              <a:gd name="connsiteY0" fmla="*/ 0 h 6643444"/>
              <a:gd name="connsiteX1" fmla="*/ 6968018 w 6968018"/>
              <a:gd name="connsiteY1" fmla="*/ 6643444 h 6643444"/>
              <a:gd name="connsiteX2" fmla="*/ 561128 w 6968018"/>
              <a:gd name="connsiteY2" fmla="*/ 6643444 h 6643444"/>
              <a:gd name="connsiteX3" fmla="*/ 0 w 6968018"/>
              <a:gd name="connsiteY3" fmla="*/ 588709 h 664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8018" h="6643444">
                <a:moveTo>
                  <a:pt x="6352331" y="0"/>
                </a:moveTo>
                <a:lnTo>
                  <a:pt x="6968018" y="6643444"/>
                </a:lnTo>
                <a:lnTo>
                  <a:pt x="561128" y="6643444"/>
                </a:lnTo>
                <a:lnTo>
                  <a:pt x="0" y="588709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937A4B0-1638-4AFA-91A5-60F8BB498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764" y="379444"/>
            <a:ext cx="6678117" cy="6490996"/>
          </a:xfrm>
          <a:custGeom>
            <a:avLst/>
            <a:gdLst>
              <a:gd name="connsiteX0" fmla="*/ 6004504 w 6647705"/>
              <a:gd name="connsiteY0" fmla="*/ 217 h 6461436"/>
              <a:gd name="connsiteX1" fmla="*/ 6043316 w 6647705"/>
              <a:gd name="connsiteY1" fmla="*/ 21512 h 6461436"/>
              <a:gd name="connsiteX2" fmla="*/ 6200652 w 6647705"/>
              <a:gd name="connsiteY2" fmla="*/ 1719217 h 6461436"/>
              <a:gd name="connsiteX3" fmla="*/ 6206825 w 6647705"/>
              <a:gd name="connsiteY3" fmla="*/ 1785827 h 6461436"/>
              <a:gd name="connsiteX4" fmla="*/ 6221227 w 6647705"/>
              <a:gd name="connsiteY4" fmla="*/ 1822016 h 6461436"/>
              <a:gd name="connsiteX5" fmla="*/ 6237305 w 6647705"/>
              <a:gd name="connsiteY5" fmla="*/ 1858891 h 6461436"/>
              <a:gd name="connsiteX6" fmla="*/ 6245339 w 6647705"/>
              <a:gd name="connsiteY6" fmla="*/ 2011010 h 6461436"/>
              <a:gd name="connsiteX7" fmla="*/ 6243065 w 6647705"/>
              <a:gd name="connsiteY7" fmla="*/ 2066060 h 6461436"/>
              <a:gd name="connsiteX8" fmla="*/ 6238739 w 6647705"/>
              <a:gd name="connsiteY8" fmla="*/ 2104210 h 6461436"/>
              <a:gd name="connsiteX9" fmla="*/ 6237021 w 6647705"/>
              <a:gd name="connsiteY9" fmla="*/ 2111648 h 6461436"/>
              <a:gd name="connsiteX10" fmla="*/ 6259718 w 6647705"/>
              <a:gd name="connsiteY10" fmla="*/ 2356556 h 6461436"/>
              <a:gd name="connsiteX11" fmla="*/ 6264060 w 6647705"/>
              <a:gd name="connsiteY11" fmla="*/ 2374375 h 6461436"/>
              <a:gd name="connsiteX12" fmla="*/ 6267041 w 6647705"/>
              <a:gd name="connsiteY12" fmla="*/ 2435573 h 6461436"/>
              <a:gd name="connsiteX13" fmla="*/ 6271496 w 6647705"/>
              <a:gd name="connsiteY13" fmla="*/ 2444087 h 6461436"/>
              <a:gd name="connsiteX14" fmla="*/ 6647705 w 6647705"/>
              <a:gd name="connsiteY14" fmla="*/ 6461436 h 6461436"/>
              <a:gd name="connsiteX15" fmla="*/ 545408 w 6647705"/>
              <a:gd name="connsiteY15" fmla="*/ 6461436 h 6461436"/>
              <a:gd name="connsiteX16" fmla="*/ 544170 w 6647705"/>
              <a:gd name="connsiteY16" fmla="*/ 6448085 h 6461436"/>
              <a:gd name="connsiteX17" fmla="*/ 533573 w 6647705"/>
              <a:gd name="connsiteY17" fmla="*/ 6434067 h 6461436"/>
              <a:gd name="connsiteX18" fmla="*/ 522439 w 6647705"/>
              <a:gd name="connsiteY18" fmla="*/ 6388375 h 6461436"/>
              <a:gd name="connsiteX19" fmla="*/ 518228 w 6647705"/>
              <a:gd name="connsiteY19" fmla="*/ 6357352 h 6461436"/>
              <a:gd name="connsiteX20" fmla="*/ 518072 w 6647705"/>
              <a:gd name="connsiteY20" fmla="*/ 6352810 h 6461436"/>
              <a:gd name="connsiteX21" fmla="*/ 523971 w 6647705"/>
              <a:gd name="connsiteY21" fmla="*/ 6314577 h 6461436"/>
              <a:gd name="connsiteX22" fmla="*/ 518934 w 6647705"/>
              <a:gd name="connsiteY22" fmla="*/ 6311532 h 6461436"/>
              <a:gd name="connsiteX23" fmla="*/ 513042 w 6647705"/>
              <a:gd name="connsiteY23" fmla="*/ 6300271 h 6461436"/>
              <a:gd name="connsiteX24" fmla="*/ 517740 w 6647705"/>
              <a:gd name="connsiteY24" fmla="*/ 6289716 h 6461436"/>
              <a:gd name="connsiteX25" fmla="*/ 523418 w 6647705"/>
              <a:gd name="connsiteY25" fmla="*/ 6241814 h 6461436"/>
              <a:gd name="connsiteX26" fmla="*/ 523922 w 6647705"/>
              <a:gd name="connsiteY26" fmla="*/ 6229603 h 6461436"/>
              <a:gd name="connsiteX27" fmla="*/ 67 w 6647705"/>
              <a:gd name="connsiteY27" fmla="*/ 577048 h 6461436"/>
              <a:gd name="connsiteX28" fmla="*/ 34408 w 6647705"/>
              <a:gd name="connsiteY28" fmla="*/ 548975 h 6461436"/>
              <a:gd name="connsiteX29" fmla="*/ 6004504 w 6647705"/>
              <a:gd name="connsiteY29" fmla="*/ 217 h 646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647705" h="6461436">
                <a:moveTo>
                  <a:pt x="6004504" y="217"/>
                </a:moveTo>
                <a:cubicBezTo>
                  <a:pt x="6024678" y="-1575"/>
                  <a:pt x="6042004" y="7929"/>
                  <a:pt x="6043316" y="21512"/>
                </a:cubicBezTo>
                <a:lnTo>
                  <a:pt x="6200652" y="1719217"/>
                </a:lnTo>
                <a:lnTo>
                  <a:pt x="6206825" y="1785827"/>
                </a:lnTo>
                <a:lnTo>
                  <a:pt x="6221227" y="1822016"/>
                </a:lnTo>
                <a:cubicBezTo>
                  <a:pt x="6213856" y="1837795"/>
                  <a:pt x="6231996" y="1847154"/>
                  <a:pt x="6237305" y="1858891"/>
                </a:cubicBezTo>
                <a:lnTo>
                  <a:pt x="6245339" y="2011010"/>
                </a:lnTo>
                <a:lnTo>
                  <a:pt x="6243065" y="2066060"/>
                </a:lnTo>
                <a:lnTo>
                  <a:pt x="6238739" y="2104210"/>
                </a:lnTo>
                <a:lnTo>
                  <a:pt x="6237021" y="2111648"/>
                </a:lnTo>
                <a:lnTo>
                  <a:pt x="6259718" y="2356556"/>
                </a:lnTo>
                <a:lnTo>
                  <a:pt x="6264060" y="2374375"/>
                </a:lnTo>
                <a:lnTo>
                  <a:pt x="6267041" y="2435573"/>
                </a:lnTo>
                <a:lnTo>
                  <a:pt x="6271496" y="2444087"/>
                </a:lnTo>
                <a:lnTo>
                  <a:pt x="6647705" y="6461436"/>
                </a:lnTo>
                <a:lnTo>
                  <a:pt x="545408" y="6461436"/>
                </a:lnTo>
                <a:lnTo>
                  <a:pt x="544170" y="6448085"/>
                </a:lnTo>
                <a:lnTo>
                  <a:pt x="533573" y="6434067"/>
                </a:lnTo>
                <a:lnTo>
                  <a:pt x="522439" y="6388375"/>
                </a:lnTo>
                <a:lnTo>
                  <a:pt x="518228" y="6357352"/>
                </a:lnTo>
                <a:lnTo>
                  <a:pt x="518072" y="6352810"/>
                </a:lnTo>
                <a:lnTo>
                  <a:pt x="523971" y="6314577"/>
                </a:lnTo>
                <a:cubicBezTo>
                  <a:pt x="522183" y="6313865"/>
                  <a:pt x="520483" y="6312841"/>
                  <a:pt x="518934" y="6311532"/>
                </a:cubicBezTo>
                <a:lnTo>
                  <a:pt x="513042" y="6300271"/>
                </a:lnTo>
                <a:lnTo>
                  <a:pt x="517740" y="6289716"/>
                </a:lnTo>
                <a:lnTo>
                  <a:pt x="523418" y="6241814"/>
                </a:lnTo>
                <a:lnTo>
                  <a:pt x="523922" y="6229603"/>
                </a:lnTo>
                <a:lnTo>
                  <a:pt x="67" y="577048"/>
                </a:lnTo>
                <a:cubicBezTo>
                  <a:pt x="-1138" y="563427"/>
                  <a:pt x="14205" y="550882"/>
                  <a:pt x="34408" y="548975"/>
                </a:cubicBezTo>
                <a:cubicBezTo>
                  <a:pt x="2024440" y="366055"/>
                  <a:pt x="4014473" y="183136"/>
                  <a:pt x="6004504" y="217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icture containing text, ground, furniture, outdoor&#10;&#10;Description automatically generated">
            <a:extLst>
              <a:ext uri="{FF2B5EF4-FFF2-40B4-BE49-F238E27FC236}">
                <a16:creationId xmlns:a16="http://schemas.microsoft.com/office/drawing/2014/main" id="{DC25D27D-9A83-C1BC-2723-019AFB20D2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alphaModFix amt="84000"/>
          </a:blip>
          <a:srcRect t="26985" r="-2" b="116"/>
          <a:stretch/>
        </p:blipFill>
        <p:spPr>
          <a:xfrm>
            <a:off x="457850" y="379444"/>
            <a:ext cx="6678117" cy="6490996"/>
          </a:xfrm>
          <a:custGeom>
            <a:avLst/>
            <a:gdLst/>
            <a:ahLst/>
            <a:cxnLst/>
            <a:rect l="l" t="t" r="r" b="b"/>
            <a:pathLst>
              <a:path w="6647705" h="6461436">
                <a:moveTo>
                  <a:pt x="6004504" y="217"/>
                </a:moveTo>
                <a:cubicBezTo>
                  <a:pt x="6024678" y="-1575"/>
                  <a:pt x="6042004" y="7929"/>
                  <a:pt x="6043316" y="21512"/>
                </a:cubicBezTo>
                <a:lnTo>
                  <a:pt x="6200652" y="1719217"/>
                </a:lnTo>
                <a:lnTo>
                  <a:pt x="6206825" y="1785827"/>
                </a:lnTo>
                <a:lnTo>
                  <a:pt x="6221227" y="1822016"/>
                </a:lnTo>
                <a:cubicBezTo>
                  <a:pt x="6213856" y="1837795"/>
                  <a:pt x="6231996" y="1847154"/>
                  <a:pt x="6237305" y="1858891"/>
                </a:cubicBezTo>
                <a:lnTo>
                  <a:pt x="6245339" y="2011010"/>
                </a:lnTo>
                <a:lnTo>
                  <a:pt x="6243065" y="2066060"/>
                </a:lnTo>
                <a:lnTo>
                  <a:pt x="6238739" y="2104210"/>
                </a:lnTo>
                <a:lnTo>
                  <a:pt x="6237021" y="2111648"/>
                </a:lnTo>
                <a:lnTo>
                  <a:pt x="6259718" y="2356556"/>
                </a:lnTo>
                <a:lnTo>
                  <a:pt x="6264060" y="2374375"/>
                </a:lnTo>
                <a:lnTo>
                  <a:pt x="6267041" y="2435573"/>
                </a:lnTo>
                <a:lnTo>
                  <a:pt x="6271496" y="2444087"/>
                </a:lnTo>
                <a:lnTo>
                  <a:pt x="6647705" y="6461436"/>
                </a:lnTo>
                <a:lnTo>
                  <a:pt x="545408" y="6461436"/>
                </a:lnTo>
                <a:lnTo>
                  <a:pt x="544170" y="6448085"/>
                </a:lnTo>
                <a:lnTo>
                  <a:pt x="533573" y="6434067"/>
                </a:lnTo>
                <a:lnTo>
                  <a:pt x="522439" y="6388375"/>
                </a:lnTo>
                <a:lnTo>
                  <a:pt x="518228" y="6357352"/>
                </a:lnTo>
                <a:lnTo>
                  <a:pt x="518072" y="6352810"/>
                </a:lnTo>
                <a:lnTo>
                  <a:pt x="523971" y="6314577"/>
                </a:lnTo>
                <a:cubicBezTo>
                  <a:pt x="522183" y="6313865"/>
                  <a:pt x="520483" y="6312841"/>
                  <a:pt x="518934" y="6311532"/>
                </a:cubicBezTo>
                <a:lnTo>
                  <a:pt x="513042" y="6300271"/>
                </a:lnTo>
                <a:lnTo>
                  <a:pt x="517740" y="6289716"/>
                </a:lnTo>
                <a:lnTo>
                  <a:pt x="523418" y="6241814"/>
                </a:lnTo>
                <a:lnTo>
                  <a:pt x="523922" y="6229603"/>
                </a:lnTo>
                <a:lnTo>
                  <a:pt x="67" y="577048"/>
                </a:lnTo>
                <a:cubicBezTo>
                  <a:pt x="-1138" y="563427"/>
                  <a:pt x="14205" y="550882"/>
                  <a:pt x="34408" y="548975"/>
                </a:cubicBezTo>
                <a:cubicBezTo>
                  <a:pt x="2024440" y="366055"/>
                  <a:pt x="4014473" y="183136"/>
                  <a:pt x="6004504" y="217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F1C627-6E6F-95A3-89B1-627280F8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532" y="-578809"/>
            <a:ext cx="5572992" cy="19165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HIPAA’s Five Rules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0376AD7-5814-4A2B-B3FC-395355E39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830335">
            <a:off x="463402" y="118600"/>
            <a:ext cx="444795" cy="1868387"/>
          </a:xfrm>
          <a:custGeom>
            <a:avLst/>
            <a:gdLst>
              <a:gd name="connsiteX0" fmla="*/ 0 w 444795"/>
              <a:gd name="connsiteY0" fmla="*/ 78388 h 1868387"/>
              <a:gd name="connsiteX1" fmla="*/ 39454 w 444795"/>
              <a:gd name="connsiteY1" fmla="*/ 66552 h 1868387"/>
              <a:gd name="connsiteX2" fmla="*/ 139617 w 444795"/>
              <a:gd name="connsiteY2" fmla="*/ 42263 h 1868387"/>
              <a:gd name="connsiteX3" fmla="*/ 193778 w 444795"/>
              <a:gd name="connsiteY3" fmla="*/ 51160 h 1868387"/>
              <a:gd name="connsiteX4" fmla="*/ 261389 w 444795"/>
              <a:gd name="connsiteY4" fmla="*/ 36852 h 1868387"/>
              <a:gd name="connsiteX5" fmla="*/ 274876 w 444795"/>
              <a:gd name="connsiteY5" fmla="*/ 37840 h 1868387"/>
              <a:gd name="connsiteX6" fmla="*/ 280032 w 444795"/>
              <a:gd name="connsiteY6" fmla="*/ 48921 h 1868387"/>
              <a:gd name="connsiteX7" fmla="*/ 284781 w 444795"/>
              <a:gd name="connsiteY7" fmla="*/ 50980 h 1868387"/>
              <a:gd name="connsiteX8" fmla="*/ 300007 w 444795"/>
              <a:gd name="connsiteY8" fmla="*/ 37078 h 1868387"/>
              <a:gd name="connsiteX9" fmla="*/ 375999 w 444795"/>
              <a:gd name="connsiteY9" fmla="*/ 45281 h 1868387"/>
              <a:gd name="connsiteX10" fmla="*/ 417584 w 444795"/>
              <a:gd name="connsiteY10" fmla="*/ 9727 h 1868387"/>
              <a:gd name="connsiteX11" fmla="*/ 444795 w 444795"/>
              <a:gd name="connsiteY11" fmla="*/ 0 h 1868387"/>
              <a:gd name="connsiteX12" fmla="*/ 444795 w 444795"/>
              <a:gd name="connsiteY12" fmla="*/ 1864840 h 1868387"/>
              <a:gd name="connsiteX13" fmla="*/ 430079 w 444795"/>
              <a:gd name="connsiteY13" fmla="*/ 1860813 h 1868387"/>
              <a:gd name="connsiteX14" fmla="*/ 383783 w 444795"/>
              <a:gd name="connsiteY14" fmla="*/ 1862444 h 1868387"/>
              <a:gd name="connsiteX15" fmla="*/ 370358 w 444795"/>
              <a:gd name="connsiteY15" fmla="*/ 1868387 h 1868387"/>
              <a:gd name="connsiteX16" fmla="*/ 336658 w 444795"/>
              <a:gd name="connsiteY16" fmla="*/ 1868387 h 1868387"/>
              <a:gd name="connsiteX17" fmla="*/ 306546 w 444795"/>
              <a:gd name="connsiteY17" fmla="*/ 1858526 h 1868387"/>
              <a:gd name="connsiteX18" fmla="*/ 236457 w 444795"/>
              <a:gd name="connsiteY18" fmla="*/ 1847671 h 1868387"/>
              <a:gd name="connsiteX19" fmla="*/ 205722 w 444795"/>
              <a:gd name="connsiteY19" fmla="*/ 1841430 h 1868387"/>
              <a:gd name="connsiteX20" fmla="*/ 181807 w 444795"/>
              <a:gd name="connsiteY20" fmla="*/ 1823771 h 1868387"/>
              <a:gd name="connsiteX21" fmla="*/ 178439 w 444795"/>
              <a:gd name="connsiteY21" fmla="*/ 1808957 h 1868387"/>
              <a:gd name="connsiteX22" fmla="*/ 161935 w 444795"/>
              <a:gd name="connsiteY22" fmla="*/ 1803551 h 1868387"/>
              <a:gd name="connsiteX23" fmla="*/ 158071 w 444795"/>
              <a:gd name="connsiteY23" fmla="*/ 1799541 h 1868387"/>
              <a:gd name="connsiteX24" fmla="*/ 135376 w 444795"/>
              <a:gd name="connsiteY24" fmla="*/ 1779136 h 1868387"/>
              <a:gd name="connsiteX25" fmla="*/ 132952 w 444795"/>
              <a:gd name="connsiteY25" fmla="*/ 1786380 h 1868387"/>
              <a:gd name="connsiteX26" fmla="*/ 0 w 444795"/>
              <a:gd name="connsiteY26" fmla="*/ 1663146 h 1868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4795" h="1868387">
                <a:moveTo>
                  <a:pt x="0" y="78388"/>
                </a:moveTo>
                <a:lnTo>
                  <a:pt x="39454" y="66552"/>
                </a:lnTo>
                <a:cubicBezTo>
                  <a:pt x="73377" y="59047"/>
                  <a:pt x="108602" y="54461"/>
                  <a:pt x="139617" y="42263"/>
                </a:cubicBezTo>
                <a:cubicBezTo>
                  <a:pt x="180799" y="87869"/>
                  <a:pt x="156173" y="44723"/>
                  <a:pt x="193778" y="51160"/>
                </a:cubicBezTo>
                <a:lnTo>
                  <a:pt x="261389" y="36852"/>
                </a:lnTo>
                <a:lnTo>
                  <a:pt x="274876" y="37840"/>
                </a:lnTo>
                <a:lnTo>
                  <a:pt x="280032" y="48921"/>
                </a:lnTo>
                <a:lnTo>
                  <a:pt x="284781" y="50980"/>
                </a:lnTo>
                <a:lnTo>
                  <a:pt x="300007" y="37078"/>
                </a:lnTo>
                <a:cubicBezTo>
                  <a:pt x="322467" y="29589"/>
                  <a:pt x="353078" y="47149"/>
                  <a:pt x="375999" y="45281"/>
                </a:cubicBezTo>
                <a:cubicBezTo>
                  <a:pt x="382977" y="27666"/>
                  <a:pt x="397501" y="17994"/>
                  <a:pt x="417584" y="9727"/>
                </a:cubicBezTo>
                <a:lnTo>
                  <a:pt x="444795" y="0"/>
                </a:lnTo>
                <a:lnTo>
                  <a:pt x="444795" y="1864840"/>
                </a:lnTo>
                <a:lnTo>
                  <a:pt x="430079" y="1860813"/>
                </a:lnTo>
                <a:cubicBezTo>
                  <a:pt x="411946" y="1857931"/>
                  <a:pt x="392950" y="1858479"/>
                  <a:pt x="383783" y="1862444"/>
                </a:cubicBezTo>
                <a:lnTo>
                  <a:pt x="370358" y="1868387"/>
                </a:lnTo>
                <a:lnTo>
                  <a:pt x="336658" y="1868387"/>
                </a:lnTo>
                <a:lnTo>
                  <a:pt x="306546" y="1858526"/>
                </a:lnTo>
                <a:cubicBezTo>
                  <a:pt x="280888" y="1847233"/>
                  <a:pt x="256422" y="1834783"/>
                  <a:pt x="236457" y="1847671"/>
                </a:cubicBezTo>
                <a:cubicBezTo>
                  <a:pt x="224964" y="1848497"/>
                  <a:pt x="214878" y="1845991"/>
                  <a:pt x="205722" y="1841430"/>
                </a:cubicBezTo>
                <a:lnTo>
                  <a:pt x="181807" y="1823771"/>
                </a:lnTo>
                <a:lnTo>
                  <a:pt x="178439" y="1808957"/>
                </a:lnTo>
                <a:lnTo>
                  <a:pt x="161935" y="1803551"/>
                </a:lnTo>
                <a:lnTo>
                  <a:pt x="158071" y="1799541"/>
                </a:lnTo>
                <a:cubicBezTo>
                  <a:pt x="150700" y="1791836"/>
                  <a:pt x="143295" y="1784610"/>
                  <a:pt x="135376" y="1779136"/>
                </a:cubicBezTo>
                <a:lnTo>
                  <a:pt x="132952" y="1786380"/>
                </a:lnTo>
                <a:lnTo>
                  <a:pt x="0" y="1663146"/>
                </a:lnTo>
                <a:close/>
              </a:path>
            </a:pathLst>
          </a:custGeom>
          <a:blipFill dpi="0" rotWithShape="1">
            <a:blip r:embed="rId5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30EB97-CC1D-9C74-6B18-FA10082C2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91796" y="3060862"/>
            <a:ext cx="3447012" cy="31161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The Privacy Rule</a:t>
            </a:r>
          </a:p>
          <a:p>
            <a:r>
              <a:rPr lang="en-US" dirty="0"/>
              <a:t>The Security Rule</a:t>
            </a:r>
          </a:p>
          <a:p>
            <a:r>
              <a:rPr lang="en-US" dirty="0"/>
              <a:t>Breach Notification Rule</a:t>
            </a:r>
          </a:p>
          <a:p>
            <a:r>
              <a:rPr lang="en-US" dirty="0"/>
              <a:t>Omnibus Rule</a:t>
            </a:r>
          </a:p>
          <a:p>
            <a:r>
              <a:rPr lang="en-US" dirty="0"/>
              <a:t>Enforcement Rule</a:t>
            </a:r>
          </a:p>
          <a:p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D2835C-DDE9-4332-9476-94B711F05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7647015-EE9A-4F89-A88A-DC5786E66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B275C9D-23AD-4120-B860-4A64988102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57793833-C4D8-475A-86F4-45B2FFCF4F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BDF05EB-F6AC-4339-BC6E-8D6527685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5510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368F9D89-54B8-41F8-8839-49992D645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159A79-2A89-1A05-B0AA-129C49B74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476" y="685800"/>
            <a:ext cx="5075906" cy="18966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Privacy Rule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2ED759-6B29-B51F-4896-BDCEF571D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1475" y="2961280"/>
            <a:ext cx="5075905" cy="32109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Dictates how, when, and under what circumstances PHI can be used and disclosed.</a:t>
            </a:r>
          </a:p>
          <a:p>
            <a:r>
              <a:rPr lang="en-US" dirty="0"/>
              <a:t>Sets limits regarding the use of patient information when no prior authorization has been given. 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7FF0BCBD-CCEA-4351-B702-14C52EFE6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19465">
            <a:off x="6926280" y="397486"/>
            <a:ext cx="4948797" cy="6326554"/>
          </a:xfrm>
          <a:custGeom>
            <a:avLst/>
            <a:gdLst>
              <a:gd name="connsiteX0" fmla="*/ 4457507 w 5137176"/>
              <a:gd name="connsiteY0" fmla="*/ 0 h 6567378"/>
              <a:gd name="connsiteX1" fmla="*/ 4457507 w 5137176"/>
              <a:gd name="connsiteY1" fmla="*/ 1009868 h 6567378"/>
              <a:gd name="connsiteX2" fmla="*/ 5137176 w 5137176"/>
              <a:gd name="connsiteY2" fmla="*/ 1083966 h 6567378"/>
              <a:gd name="connsiteX3" fmla="*/ 4539371 w 5137176"/>
              <a:gd name="connsiteY3" fmla="*/ 6567378 h 6567378"/>
              <a:gd name="connsiteX4" fmla="*/ 108120 w 5137176"/>
              <a:gd name="connsiteY4" fmla="*/ 6084280 h 6567378"/>
              <a:gd name="connsiteX5" fmla="*/ 170085 w 5137176"/>
              <a:gd name="connsiteY5" fmla="*/ 5515902 h 6567378"/>
              <a:gd name="connsiteX6" fmla="*/ 0 w 5137176"/>
              <a:gd name="connsiteY6" fmla="*/ 5515902 h 6567378"/>
              <a:gd name="connsiteX7" fmla="*/ 0 w 5137176"/>
              <a:gd name="connsiteY7" fmla="*/ 0 h 656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37176" h="6567378">
                <a:moveTo>
                  <a:pt x="4457507" y="0"/>
                </a:moveTo>
                <a:lnTo>
                  <a:pt x="4457507" y="1009868"/>
                </a:lnTo>
                <a:lnTo>
                  <a:pt x="5137176" y="1083966"/>
                </a:lnTo>
                <a:lnTo>
                  <a:pt x="4539371" y="6567378"/>
                </a:lnTo>
                <a:lnTo>
                  <a:pt x="108120" y="6084280"/>
                </a:lnTo>
                <a:lnTo>
                  <a:pt x="170085" y="5515902"/>
                </a:lnTo>
                <a:lnTo>
                  <a:pt x="0" y="551590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186A0039-6F9F-4E40-AE37-A1EA2DAC0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6892" y="425319"/>
            <a:ext cx="4768520" cy="6088714"/>
          </a:xfrm>
          <a:custGeom>
            <a:avLst/>
            <a:gdLst>
              <a:gd name="connsiteX0" fmla="*/ 4188628 w 4950037"/>
              <a:gd name="connsiteY0" fmla="*/ 0 h 6320484"/>
              <a:gd name="connsiteX1" fmla="*/ 4218584 w 4950037"/>
              <a:gd name="connsiteY1" fmla="*/ 18617 h 6320484"/>
              <a:gd name="connsiteX2" fmla="*/ 4220262 w 4950037"/>
              <a:gd name="connsiteY2" fmla="*/ 50299 h 6320484"/>
              <a:gd name="connsiteX3" fmla="*/ 4223339 w 4950037"/>
              <a:gd name="connsiteY3" fmla="*/ 51686 h 6320484"/>
              <a:gd name="connsiteX4" fmla="*/ 4243015 w 4950037"/>
              <a:gd name="connsiteY4" fmla="*/ 81229 h 6320484"/>
              <a:gd name="connsiteX5" fmla="*/ 4227211 w 4950037"/>
              <a:gd name="connsiteY5" fmla="*/ 140805 h 6320484"/>
              <a:gd name="connsiteX6" fmla="*/ 4226312 w 4950037"/>
              <a:gd name="connsiteY6" fmla="*/ 164608 h 6320484"/>
              <a:gd name="connsiteX7" fmla="*/ 4231134 w 4950037"/>
              <a:gd name="connsiteY7" fmla="*/ 255748 h 6320484"/>
              <a:gd name="connsiteX8" fmla="*/ 4235510 w 4950037"/>
              <a:gd name="connsiteY8" fmla="*/ 301854 h 6320484"/>
              <a:gd name="connsiteX9" fmla="*/ 4235520 w 4950037"/>
              <a:gd name="connsiteY9" fmla="*/ 330418 h 6320484"/>
              <a:gd name="connsiteX10" fmla="*/ 4235309 w 4950037"/>
              <a:gd name="connsiteY10" fmla="*/ 334638 h 6320484"/>
              <a:gd name="connsiteX11" fmla="*/ 4247535 w 4950037"/>
              <a:gd name="connsiteY11" fmla="*/ 565647 h 6320484"/>
              <a:gd name="connsiteX12" fmla="*/ 4249754 w 4950037"/>
              <a:gd name="connsiteY12" fmla="*/ 570257 h 6320484"/>
              <a:gd name="connsiteX13" fmla="*/ 4250201 w 4950037"/>
              <a:gd name="connsiteY13" fmla="*/ 594124 h 6320484"/>
              <a:gd name="connsiteX14" fmla="*/ 4249458 w 4950037"/>
              <a:gd name="connsiteY14" fmla="*/ 602018 h 6320484"/>
              <a:gd name="connsiteX15" fmla="*/ 4255354 w 4950037"/>
              <a:gd name="connsiteY15" fmla="*/ 713405 h 6320484"/>
              <a:gd name="connsiteX16" fmla="*/ 4257507 w 4950037"/>
              <a:gd name="connsiteY16" fmla="*/ 714073 h 6320484"/>
              <a:gd name="connsiteX17" fmla="*/ 4265497 w 4950037"/>
              <a:gd name="connsiteY17" fmla="*/ 749513 h 6320484"/>
              <a:gd name="connsiteX18" fmla="*/ 4271401 w 4950037"/>
              <a:gd name="connsiteY18" fmla="*/ 847749 h 6320484"/>
              <a:gd name="connsiteX19" fmla="*/ 4270503 w 4950037"/>
              <a:gd name="connsiteY19" fmla="*/ 861235 h 6320484"/>
              <a:gd name="connsiteX20" fmla="*/ 4270699 w 4950037"/>
              <a:gd name="connsiteY20" fmla="*/ 865719 h 6320484"/>
              <a:gd name="connsiteX21" fmla="*/ 4202536 w 4950037"/>
              <a:gd name="connsiteY21" fmla="*/ 861893 h 6320484"/>
              <a:gd name="connsiteX22" fmla="*/ 4202536 w 4950037"/>
              <a:gd name="connsiteY22" fmla="*/ 987895 h 6320484"/>
              <a:gd name="connsiteX23" fmla="*/ 4532772 w 4950037"/>
              <a:gd name="connsiteY23" fmla="*/ 1009893 h 6320484"/>
              <a:gd name="connsiteX24" fmla="*/ 4904400 w 4950037"/>
              <a:gd name="connsiteY24" fmla="*/ 1030269 h 6320484"/>
              <a:gd name="connsiteX25" fmla="*/ 4932162 w 4950037"/>
              <a:gd name="connsiteY25" fmla="*/ 1052023 h 6320484"/>
              <a:gd name="connsiteX26" fmla="*/ 4930395 w 4950037"/>
              <a:gd name="connsiteY26" fmla="*/ 1083700 h 6320484"/>
              <a:gd name="connsiteX27" fmla="*/ 4933305 w 4950037"/>
              <a:gd name="connsiteY27" fmla="*/ 1085413 h 6320484"/>
              <a:gd name="connsiteX28" fmla="*/ 4949662 w 4950037"/>
              <a:gd name="connsiteY28" fmla="*/ 1116915 h 6320484"/>
              <a:gd name="connsiteX29" fmla="*/ 4927494 w 4950037"/>
              <a:gd name="connsiteY29" fmla="*/ 1174426 h 6320484"/>
              <a:gd name="connsiteX30" fmla="*/ 4924021 w 4950037"/>
              <a:gd name="connsiteY30" fmla="*/ 1197992 h 6320484"/>
              <a:gd name="connsiteX31" fmla="*/ 4918937 w 4950037"/>
              <a:gd name="connsiteY31" fmla="*/ 1289117 h 6320484"/>
              <a:gd name="connsiteX32" fmla="*/ 4918290 w 4950037"/>
              <a:gd name="connsiteY32" fmla="*/ 1335426 h 6320484"/>
              <a:gd name="connsiteX33" fmla="*/ 4915204 w 4950037"/>
              <a:gd name="connsiteY33" fmla="*/ 1363823 h 6320484"/>
              <a:gd name="connsiteX34" fmla="*/ 4914538 w 4950037"/>
              <a:gd name="connsiteY34" fmla="*/ 1367995 h 6320484"/>
              <a:gd name="connsiteX35" fmla="*/ 4901655 w 4950037"/>
              <a:gd name="connsiteY35" fmla="*/ 1598968 h 6320484"/>
              <a:gd name="connsiteX36" fmla="*/ 4903361 w 4950037"/>
              <a:gd name="connsiteY36" fmla="*/ 1603791 h 6320484"/>
              <a:gd name="connsiteX37" fmla="*/ 4901219 w 4950037"/>
              <a:gd name="connsiteY37" fmla="*/ 1627566 h 6320484"/>
              <a:gd name="connsiteX38" fmla="*/ 4899626 w 4950037"/>
              <a:gd name="connsiteY38" fmla="*/ 1635333 h 6320484"/>
              <a:gd name="connsiteX39" fmla="*/ 4893414 w 4950037"/>
              <a:gd name="connsiteY39" fmla="*/ 1746703 h 6320484"/>
              <a:gd name="connsiteX40" fmla="*/ 4895482 w 4950037"/>
              <a:gd name="connsiteY40" fmla="*/ 1747601 h 6320484"/>
              <a:gd name="connsiteX41" fmla="*/ 4899584 w 4950037"/>
              <a:gd name="connsiteY41" fmla="*/ 1783699 h 6320484"/>
              <a:gd name="connsiteX42" fmla="*/ 4894806 w 4950037"/>
              <a:gd name="connsiteY42" fmla="*/ 1881995 h 6320484"/>
              <a:gd name="connsiteX43" fmla="*/ 4894702 w 4950037"/>
              <a:gd name="connsiteY43" fmla="*/ 1940154 h 6320484"/>
              <a:gd name="connsiteX44" fmla="*/ 4898986 w 4950037"/>
              <a:gd name="connsiteY44" fmla="*/ 1961221 h 6320484"/>
              <a:gd name="connsiteX45" fmla="*/ 4902063 w 4950037"/>
              <a:gd name="connsiteY45" fmla="*/ 1991332 h 6320484"/>
              <a:gd name="connsiteX46" fmla="*/ 4910843 w 4950037"/>
              <a:gd name="connsiteY46" fmla="*/ 2043680 h 6320484"/>
              <a:gd name="connsiteX47" fmla="*/ 4913111 w 4950037"/>
              <a:gd name="connsiteY47" fmla="*/ 2093780 h 6320484"/>
              <a:gd name="connsiteX48" fmla="*/ 4912235 w 4950037"/>
              <a:gd name="connsiteY48" fmla="*/ 2127331 h 6320484"/>
              <a:gd name="connsiteX49" fmla="*/ 4911774 w 4950037"/>
              <a:gd name="connsiteY49" fmla="*/ 2132180 h 6320484"/>
              <a:gd name="connsiteX50" fmla="*/ 4902693 w 4950037"/>
              <a:gd name="connsiteY50" fmla="*/ 2171984 h 6320484"/>
              <a:gd name="connsiteX51" fmla="*/ 4905943 w 4950037"/>
              <a:gd name="connsiteY51" fmla="*/ 2175920 h 6320484"/>
              <a:gd name="connsiteX52" fmla="*/ 4908773 w 4950037"/>
              <a:gd name="connsiteY52" fmla="*/ 2188707 h 6320484"/>
              <a:gd name="connsiteX53" fmla="*/ 4904052 w 4950037"/>
              <a:gd name="connsiteY53" fmla="*/ 2199268 h 6320484"/>
              <a:gd name="connsiteX54" fmla="*/ 4893911 w 4950037"/>
              <a:gd name="connsiteY54" fmla="*/ 2249378 h 6320484"/>
              <a:gd name="connsiteX55" fmla="*/ 4883060 w 4950037"/>
              <a:gd name="connsiteY55" fmla="*/ 2322907 h 6320484"/>
              <a:gd name="connsiteX56" fmla="*/ 4878199 w 4950037"/>
              <a:gd name="connsiteY56" fmla="*/ 2333841 h 6320484"/>
              <a:gd name="connsiteX57" fmla="*/ 4863832 w 4950037"/>
              <a:gd name="connsiteY57" fmla="*/ 2405746 h 6320484"/>
              <a:gd name="connsiteX58" fmla="*/ 4860132 w 4950037"/>
              <a:gd name="connsiteY58" fmla="*/ 2443689 h 6320484"/>
              <a:gd name="connsiteX59" fmla="*/ 4863777 w 4950037"/>
              <a:gd name="connsiteY59" fmla="*/ 2448134 h 6320484"/>
              <a:gd name="connsiteX60" fmla="*/ 4862134 w 4950037"/>
              <a:gd name="connsiteY60" fmla="*/ 2459306 h 6320484"/>
              <a:gd name="connsiteX61" fmla="*/ 4862544 w 4950037"/>
              <a:gd name="connsiteY61" fmla="*/ 2462358 h 6320484"/>
              <a:gd name="connsiteX62" fmla="*/ 4864049 w 4950037"/>
              <a:gd name="connsiteY62" fmla="*/ 2479770 h 6320484"/>
              <a:gd name="connsiteX63" fmla="*/ 4852627 w 4950037"/>
              <a:gd name="connsiteY63" fmla="*/ 2514583 h 6320484"/>
              <a:gd name="connsiteX64" fmla="*/ 4850576 w 4950037"/>
              <a:gd name="connsiteY64" fmla="*/ 2514709 h 6320484"/>
              <a:gd name="connsiteX65" fmla="*/ 4842113 w 4950037"/>
              <a:gd name="connsiteY65" fmla="*/ 2666439 h 6320484"/>
              <a:gd name="connsiteX66" fmla="*/ 4850768 w 4950037"/>
              <a:gd name="connsiteY66" fmla="*/ 2690544 h 6320484"/>
              <a:gd name="connsiteX67" fmla="*/ 4853036 w 4950037"/>
              <a:gd name="connsiteY67" fmla="*/ 2740646 h 6320484"/>
              <a:gd name="connsiteX68" fmla="*/ 4852159 w 4950037"/>
              <a:gd name="connsiteY68" fmla="*/ 2774197 h 6320484"/>
              <a:gd name="connsiteX69" fmla="*/ 4851699 w 4950037"/>
              <a:gd name="connsiteY69" fmla="*/ 2779045 h 6320484"/>
              <a:gd name="connsiteX70" fmla="*/ 4842617 w 4950037"/>
              <a:gd name="connsiteY70" fmla="*/ 2818850 h 6320484"/>
              <a:gd name="connsiteX71" fmla="*/ 4845868 w 4950037"/>
              <a:gd name="connsiteY71" fmla="*/ 2822786 h 6320484"/>
              <a:gd name="connsiteX72" fmla="*/ 4848697 w 4950037"/>
              <a:gd name="connsiteY72" fmla="*/ 2835573 h 6320484"/>
              <a:gd name="connsiteX73" fmla="*/ 4843976 w 4950037"/>
              <a:gd name="connsiteY73" fmla="*/ 2846133 h 6320484"/>
              <a:gd name="connsiteX74" fmla="*/ 4833835 w 4950037"/>
              <a:gd name="connsiteY74" fmla="*/ 2896246 h 6320484"/>
              <a:gd name="connsiteX75" fmla="*/ 4826535 w 4950037"/>
              <a:gd name="connsiteY75" fmla="*/ 2945711 h 6320484"/>
              <a:gd name="connsiteX76" fmla="*/ 4770687 w 4950037"/>
              <a:gd name="connsiteY76" fmla="*/ 3999577 h 6320484"/>
              <a:gd name="connsiteX77" fmla="*/ 4757955 w 4950037"/>
              <a:gd name="connsiteY77" fmla="*/ 4252632 h 6320484"/>
              <a:gd name="connsiteX78" fmla="*/ 4746917 w 4950037"/>
              <a:gd name="connsiteY78" fmla="*/ 4414955 h 6320484"/>
              <a:gd name="connsiteX79" fmla="*/ 4656537 w 4950037"/>
              <a:gd name="connsiteY79" fmla="*/ 6050064 h 6320484"/>
              <a:gd name="connsiteX80" fmla="*/ 4661812 w 4950037"/>
              <a:gd name="connsiteY80" fmla="*/ 6086684 h 6320484"/>
              <a:gd name="connsiteX81" fmla="*/ 4665332 w 4950037"/>
              <a:gd name="connsiteY81" fmla="*/ 6121067 h 6320484"/>
              <a:gd name="connsiteX82" fmla="*/ 4668152 w 4950037"/>
              <a:gd name="connsiteY82" fmla="*/ 6221142 h 6320484"/>
              <a:gd name="connsiteX83" fmla="*/ 4649673 w 4950037"/>
              <a:gd name="connsiteY83" fmla="*/ 6255466 h 6320484"/>
              <a:gd name="connsiteX84" fmla="*/ 4645040 w 4950037"/>
              <a:gd name="connsiteY84" fmla="*/ 6258160 h 6320484"/>
              <a:gd name="connsiteX85" fmla="*/ 4641598 w 4950037"/>
              <a:gd name="connsiteY85" fmla="*/ 6320461 h 6320484"/>
              <a:gd name="connsiteX86" fmla="*/ 724747 w 4950037"/>
              <a:gd name="connsiteY86" fmla="*/ 6068362 h 6320484"/>
              <a:gd name="connsiteX87" fmla="*/ 415706 w 4950037"/>
              <a:gd name="connsiteY87" fmla="*/ 6051307 h 6320484"/>
              <a:gd name="connsiteX88" fmla="*/ 420012 w 4950037"/>
              <a:gd name="connsiteY88" fmla="*/ 6011137 h 6320484"/>
              <a:gd name="connsiteX89" fmla="*/ 424214 w 4950037"/>
              <a:gd name="connsiteY89" fmla="*/ 6004548 h 6320484"/>
              <a:gd name="connsiteX90" fmla="*/ 424482 w 4950037"/>
              <a:gd name="connsiteY90" fmla="*/ 6001808 h 6320484"/>
              <a:gd name="connsiteX91" fmla="*/ 424751 w 4950037"/>
              <a:gd name="connsiteY91" fmla="*/ 5999066 h 6320484"/>
              <a:gd name="connsiteX92" fmla="*/ 425286 w 4950037"/>
              <a:gd name="connsiteY92" fmla="*/ 5993584 h 6320484"/>
              <a:gd name="connsiteX93" fmla="*/ 424972 w 4950037"/>
              <a:gd name="connsiteY93" fmla="*/ 5987694 h 6320484"/>
              <a:gd name="connsiteX94" fmla="*/ 424390 w 4950037"/>
              <a:gd name="connsiteY94" fmla="*/ 5984546 h 6320484"/>
              <a:gd name="connsiteX95" fmla="*/ 424659 w 4950037"/>
              <a:gd name="connsiteY95" fmla="*/ 5981803 h 6320484"/>
              <a:gd name="connsiteX96" fmla="*/ 424344 w 4950037"/>
              <a:gd name="connsiteY96" fmla="*/ 5975914 h 6320484"/>
              <a:gd name="connsiteX97" fmla="*/ 423763 w 4950037"/>
              <a:gd name="connsiteY97" fmla="*/ 5972765 h 6320484"/>
              <a:gd name="connsiteX98" fmla="*/ 423136 w 4950037"/>
              <a:gd name="connsiteY98" fmla="*/ 5960984 h 6320484"/>
              <a:gd name="connsiteX99" fmla="*/ 422554 w 4950037"/>
              <a:gd name="connsiteY99" fmla="*/ 5957836 h 6320484"/>
              <a:gd name="connsiteX100" fmla="*/ 422821 w 4950037"/>
              <a:gd name="connsiteY100" fmla="*/ 5955094 h 6320484"/>
              <a:gd name="connsiteX101" fmla="*/ 421392 w 4950037"/>
              <a:gd name="connsiteY101" fmla="*/ 5951537 h 6320484"/>
              <a:gd name="connsiteX102" fmla="*/ 426782 w 4950037"/>
              <a:gd name="connsiteY102" fmla="*/ 5888089 h 6320484"/>
              <a:gd name="connsiteX103" fmla="*/ 448292 w 4950037"/>
              <a:gd name="connsiteY103" fmla="*/ 5480986 h 6320484"/>
              <a:gd name="connsiteX104" fmla="*/ 330530 w 4950037"/>
              <a:gd name="connsiteY104" fmla="*/ 5480986 h 6320484"/>
              <a:gd name="connsiteX105" fmla="*/ 330530 w 4950037"/>
              <a:gd name="connsiteY105" fmla="*/ 5395293 h 6320484"/>
              <a:gd name="connsiteX106" fmla="*/ 326057 w 4950037"/>
              <a:gd name="connsiteY106" fmla="*/ 5474970 h 6320484"/>
              <a:gd name="connsiteX107" fmla="*/ 270547 w 4950037"/>
              <a:gd name="connsiteY107" fmla="*/ 5477941 h 6320484"/>
              <a:gd name="connsiteX108" fmla="*/ 270474 w 4950037"/>
              <a:gd name="connsiteY108" fmla="*/ 5437541 h 6320484"/>
              <a:gd name="connsiteX109" fmla="*/ 273937 w 4950037"/>
              <a:gd name="connsiteY109" fmla="*/ 5430535 h 6320484"/>
              <a:gd name="connsiteX110" fmla="*/ 273907 w 4950037"/>
              <a:gd name="connsiteY110" fmla="*/ 5427782 h 6320484"/>
              <a:gd name="connsiteX111" fmla="*/ 273877 w 4950037"/>
              <a:gd name="connsiteY111" fmla="*/ 5425027 h 6320484"/>
              <a:gd name="connsiteX112" fmla="*/ 273815 w 4950037"/>
              <a:gd name="connsiteY112" fmla="*/ 5419519 h 6320484"/>
              <a:gd name="connsiteX113" fmla="*/ 272864 w 4950037"/>
              <a:gd name="connsiteY113" fmla="*/ 5413698 h 6320484"/>
              <a:gd name="connsiteX114" fmla="*/ 271946 w 4950037"/>
              <a:gd name="connsiteY114" fmla="*/ 5410631 h 6320484"/>
              <a:gd name="connsiteX115" fmla="*/ 271914 w 4950037"/>
              <a:gd name="connsiteY115" fmla="*/ 5407876 h 6320484"/>
              <a:gd name="connsiteX116" fmla="*/ 270963 w 4950037"/>
              <a:gd name="connsiteY116" fmla="*/ 5402055 h 6320484"/>
              <a:gd name="connsiteX117" fmla="*/ 270045 w 4950037"/>
              <a:gd name="connsiteY117" fmla="*/ 5398988 h 6320484"/>
              <a:gd name="connsiteX118" fmla="*/ 268144 w 4950037"/>
              <a:gd name="connsiteY118" fmla="*/ 5387344 h 6320484"/>
              <a:gd name="connsiteX119" fmla="*/ 267225 w 4950037"/>
              <a:gd name="connsiteY119" fmla="*/ 5384278 h 6320484"/>
              <a:gd name="connsiteX120" fmla="*/ 267193 w 4950037"/>
              <a:gd name="connsiteY120" fmla="*/ 5381523 h 6320484"/>
              <a:gd name="connsiteX121" fmla="*/ 265387 w 4950037"/>
              <a:gd name="connsiteY121" fmla="*/ 5378142 h 6320484"/>
              <a:gd name="connsiteX122" fmla="*/ 263868 w 4950037"/>
              <a:gd name="connsiteY122" fmla="*/ 5314483 h 6320484"/>
              <a:gd name="connsiteX123" fmla="*/ 192697 w 4950037"/>
              <a:gd name="connsiteY123" fmla="*/ 4040419 h 6320484"/>
              <a:gd name="connsiteX124" fmla="*/ 0 w 4950037"/>
              <a:gd name="connsiteY124" fmla="*/ 208389 h 6320484"/>
              <a:gd name="connsiteX125" fmla="*/ 2990554 w 4950037"/>
              <a:gd name="connsiteY125" fmla="*/ 54813 h 6320484"/>
              <a:gd name="connsiteX126" fmla="*/ 3816982 w 4950037"/>
              <a:gd name="connsiteY126" fmla="*/ 20020 h 6320484"/>
              <a:gd name="connsiteX0" fmla="*/ 4188628 w 4950037"/>
              <a:gd name="connsiteY0" fmla="*/ 0 h 6320484"/>
              <a:gd name="connsiteX1" fmla="*/ 4218584 w 4950037"/>
              <a:gd name="connsiteY1" fmla="*/ 18617 h 6320484"/>
              <a:gd name="connsiteX2" fmla="*/ 4220262 w 4950037"/>
              <a:gd name="connsiteY2" fmla="*/ 50299 h 6320484"/>
              <a:gd name="connsiteX3" fmla="*/ 4223339 w 4950037"/>
              <a:gd name="connsiteY3" fmla="*/ 51686 h 6320484"/>
              <a:gd name="connsiteX4" fmla="*/ 4243015 w 4950037"/>
              <a:gd name="connsiteY4" fmla="*/ 81229 h 6320484"/>
              <a:gd name="connsiteX5" fmla="*/ 4227211 w 4950037"/>
              <a:gd name="connsiteY5" fmla="*/ 140805 h 6320484"/>
              <a:gd name="connsiteX6" fmla="*/ 4226312 w 4950037"/>
              <a:gd name="connsiteY6" fmla="*/ 164608 h 6320484"/>
              <a:gd name="connsiteX7" fmla="*/ 4231134 w 4950037"/>
              <a:gd name="connsiteY7" fmla="*/ 255748 h 6320484"/>
              <a:gd name="connsiteX8" fmla="*/ 4235510 w 4950037"/>
              <a:gd name="connsiteY8" fmla="*/ 301854 h 6320484"/>
              <a:gd name="connsiteX9" fmla="*/ 4235520 w 4950037"/>
              <a:gd name="connsiteY9" fmla="*/ 330418 h 6320484"/>
              <a:gd name="connsiteX10" fmla="*/ 4235309 w 4950037"/>
              <a:gd name="connsiteY10" fmla="*/ 334638 h 6320484"/>
              <a:gd name="connsiteX11" fmla="*/ 4247535 w 4950037"/>
              <a:gd name="connsiteY11" fmla="*/ 565647 h 6320484"/>
              <a:gd name="connsiteX12" fmla="*/ 4249754 w 4950037"/>
              <a:gd name="connsiteY12" fmla="*/ 570257 h 6320484"/>
              <a:gd name="connsiteX13" fmla="*/ 4250201 w 4950037"/>
              <a:gd name="connsiteY13" fmla="*/ 594124 h 6320484"/>
              <a:gd name="connsiteX14" fmla="*/ 4249458 w 4950037"/>
              <a:gd name="connsiteY14" fmla="*/ 602018 h 6320484"/>
              <a:gd name="connsiteX15" fmla="*/ 4255354 w 4950037"/>
              <a:gd name="connsiteY15" fmla="*/ 713405 h 6320484"/>
              <a:gd name="connsiteX16" fmla="*/ 4257507 w 4950037"/>
              <a:gd name="connsiteY16" fmla="*/ 714073 h 6320484"/>
              <a:gd name="connsiteX17" fmla="*/ 4265497 w 4950037"/>
              <a:gd name="connsiteY17" fmla="*/ 749513 h 6320484"/>
              <a:gd name="connsiteX18" fmla="*/ 4271401 w 4950037"/>
              <a:gd name="connsiteY18" fmla="*/ 847749 h 6320484"/>
              <a:gd name="connsiteX19" fmla="*/ 4270503 w 4950037"/>
              <a:gd name="connsiteY19" fmla="*/ 861235 h 6320484"/>
              <a:gd name="connsiteX20" fmla="*/ 4270699 w 4950037"/>
              <a:gd name="connsiteY20" fmla="*/ 865719 h 6320484"/>
              <a:gd name="connsiteX21" fmla="*/ 4202536 w 4950037"/>
              <a:gd name="connsiteY21" fmla="*/ 987895 h 6320484"/>
              <a:gd name="connsiteX22" fmla="*/ 4532772 w 4950037"/>
              <a:gd name="connsiteY22" fmla="*/ 1009893 h 6320484"/>
              <a:gd name="connsiteX23" fmla="*/ 4904400 w 4950037"/>
              <a:gd name="connsiteY23" fmla="*/ 1030269 h 6320484"/>
              <a:gd name="connsiteX24" fmla="*/ 4932162 w 4950037"/>
              <a:gd name="connsiteY24" fmla="*/ 1052023 h 6320484"/>
              <a:gd name="connsiteX25" fmla="*/ 4930395 w 4950037"/>
              <a:gd name="connsiteY25" fmla="*/ 1083700 h 6320484"/>
              <a:gd name="connsiteX26" fmla="*/ 4933305 w 4950037"/>
              <a:gd name="connsiteY26" fmla="*/ 1085413 h 6320484"/>
              <a:gd name="connsiteX27" fmla="*/ 4949662 w 4950037"/>
              <a:gd name="connsiteY27" fmla="*/ 1116915 h 6320484"/>
              <a:gd name="connsiteX28" fmla="*/ 4927494 w 4950037"/>
              <a:gd name="connsiteY28" fmla="*/ 1174426 h 6320484"/>
              <a:gd name="connsiteX29" fmla="*/ 4924021 w 4950037"/>
              <a:gd name="connsiteY29" fmla="*/ 1197992 h 6320484"/>
              <a:gd name="connsiteX30" fmla="*/ 4918937 w 4950037"/>
              <a:gd name="connsiteY30" fmla="*/ 1289117 h 6320484"/>
              <a:gd name="connsiteX31" fmla="*/ 4918290 w 4950037"/>
              <a:gd name="connsiteY31" fmla="*/ 1335426 h 6320484"/>
              <a:gd name="connsiteX32" fmla="*/ 4915204 w 4950037"/>
              <a:gd name="connsiteY32" fmla="*/ 1363823 h 6320484"/>
              <a:gd name="connsiteX33" fmla="*/ 4914538 w 4950037"/>
              <a:gd name="connsiteY33" fmla="*/ 1367995 h 6320484"/>
              <a:gd name="connsiteX34" fmla="*/ 4901655 w 4950037"/>
              <a:gd name="connsiteY34" fmla="*/ 1598968 h 6320484"/>
              <a:gd name="connsiteX35" fmla="*/ 4903361 w 4950037"/>
              <a:gd name="connsiteY35" fmla="*/ 1603791 h 6320484"/>
              <a:gd name="connsiteX36" fmla="*/ 4901219 w 4950037"/>
              <a:gd name="connsiteY36" fmla="*/ 1627566 h 6320484"/>
              <a:gd name="connsiteX37" fmla="*/ 4899626 w 4950037"/>
              <a:gd name="connsiteY37" fmla="*/ 1635333 h 6320484"/>
              <a:gd name="connsiteX38" fmla="*/ 4893414 w 4950037"/>
              <a:gd name="connsiteY38" fmla="*/ 1746703 h 6320484"/>
              <a:gd name="connsiteX39" fmla="*/ 4895482 w 4950037"/>
              <a:gd name="connsiteY39" fmla="*/ 1747601 h 6320484"/>
              <a:gd name="connsiteX40" fmla="*/ 4899584 w 4950037"/>
              <a:gd name="connsiteY40" fmla="*/ 1783699 h 6320484"/>
              <a:gd name="connsiteX41" fmla="*/ 4894806 w 4950037"/>
              <a:gd name="connsiteY41" fmla="*/ 1881995 h 6320484"/>
              <a:gd name="connsiteX42" fmla="*/ 4894702 w 4950037"/>
              <a:gd name="connsiteY42" fmla="*/ 1940154 h 6320484"/>
              <a:gd name="connsiteX43" fmla="*/ 4898986 w 4950037"/>
              <a:gd name="connsiteY43" fmla="*/ 1961221 h 6320484"/>
              <a:gd name="connsiteX44" fmla="*/ 4902063 w 4950037"/>
              <a:gd name="connsiteY44" fmla="*/ 1991332 h 6320484"/>
              <a:gd name="connsiteX45" fmla="*/ 4910843 w 4950037"/>
              <a:gd name="connsiteY45" fmla="*/ 2043680 h 6320484"/>
              <a:gd name="connsiteX46" fmla="*/ 4913111 w 4950037"/>
              <a:gd name="connsiteY46" fmla="*/ 2093780 h 6320484"/>
              <a:gd name="connsiteX47" fmla="*/ 4912235 w 4950037"/>
              <a:gd name="connsiteY47" fmla="*/ 2127331 h 6320484"/>
              <a:gd name="connsiteX48" fmla="*/ 4911774 w 4950037"/>
              <a:gd name="connsiteY48" fmla="*/ 2132180 h 6320484"/>
              <a:gd name="connsiteX49" fmla="*/ 4902693 w 4950037"/>
              <a:gd name="connsiteY49" fmla="*/ 2171984 h 6320484"/>
              <a:gd name="connsiteX50" fmla="*/ 4905943 w 4950037"/>
              <a:gd name="connsiteY50" fmla="*/ 2175920 h 6320484"/>
              <a:gd name="connsiteX51" fmla="*/ 4908773 w 4950037"/>
              <a:gd name="connsiteY51" fmla="*/ 2188707 h 6320484"/>
              <a:gd name="connsiteX52" fmla="*/ 4904052 w 4950037"/>
              <a:gd name="connsiteY52" fmla="*/ 2199268 h 6320484"/>
              <a:gd name="connsiteX53" fmla="*/ 4893911 w 4950037"/>
              <a:gd name="connsiteY53" fmla="*/ 2249378 h 6320484"/>
              <a:gd name="connsiteX54" fmla="*/ 4883060 w 4950037"/>
              <a:gd name="connsiteY54" fmla="*/ 2322907 h 6320484"/>
              <a:gd name="connsiteX55" fmla="*/ 4878199 w 4950037"/>
              <a:gd name="connsiteY55" fmla="*/ 2333841 h 6320484"/>
              <a:gd name="connsiteX56" fmla="*/ 4863832 w 4950037"/>
              <a:gd name="connsiteY56" fmla="*/ 2405746 h 6320484"/>
              <a:gd name="connsiteX57" fmla="*/ 4860132 w 4950037"/>
              <a:gd name="connsiteY57" fmla="*/ 2443689 h 6320484"/>
              <a:gd name="connsiteX58" fmla="*/ 4863777 w 4950037"/>
              <a:gd name="connsiteY58" fmla="*/ 2448134 h 6320484"/>
              <a:gd name="connsiteX59" fmla="*/ 4862134 w 4950037"/>
              <a:gd name="connsiteY59" fmla="*/ 2459306 h 6320484"/>
              <a:gd name="connsiteX60" fmla="*/ 4862544 w 4950037"/>
              <a:gd name="connsiteY60" fmla="*/ 2462358 h 6320484"/>
              <a:gd name="connsiteX61" fmla="*/ 4864049 w 4950037"/>
              <a:gd name="connsiteY61" fmla="*/ 2479770 h 6320484"/>
              <a:gd name="connsiteX62" fmla="*/ 4852627 w 4950037"/>
              <a:gd name="connsiteY62" fmla="*/ 2514583 h 6320484"/>
              <a:gd name="connsiteX63" fmla="*/ 4850576 w 4950037"/>
              <a:gd name="connsiteY63" fmla="*/ 2514709 h 6320484"/>
              <a:gd name="connsiteX64" fmla="*/ 4842113 w 4950037"/>
              <a:gd name="connsiteY64" fmla="*/ 2666439 h 6320484"/>
              <a:gd name="connsiteX65" fmla="*/ 4850768 w 4950037"/>
              <a:gd name="connsiteY65" fmla="*/ 2690544 h 6320484"/>
              <a:gd name="connsiteX66" fmla="*/ 4853036 w 4950037"/>
              <a:gd name="connsiteY66" fmla="*/ 2740646 h 6320484"/>
              <a:gd name="connsiteX67" fmla="*/ 4852159 w 4950037"/>
              <a:gd name="connsiteY67" fmla="*/ 2774197 h 6320484"/>
              <a:gd name="connsiteX68" fmla="*/ 4851699 w 4950037"/>
              <a:gd name="connsiteY68" fmla="*/ 2779045 h 6320484"/>
              <a:gd name="connsiteX69" fmla="*/ 4842617 w 4950037"/>
              <a:gd name="connsiteY69" fmla="*/ 2818850 h 6320484"/>
              <a:gd name="connsiteX70" fmla="*/ 4845868 w 4950037"/>
              <a:gd name="connsiteY70" fmla="*/ 2822786 h 6320484"/>
              <a:gd name="connsiteX71" fmla="*/ 4848697 w 4950037"/>
              <a:gd name="connsiteY71" fmla="*/ 2835573 h 6320484"/>
              <a:gd name="connsiteX72" fmla="*/ 4843976 w 4950037"/>
              <a:gd name="connsiteY72" fmla="*/ 2846133 h 6320484"/>
              <a:gd name="connsiteX73" fmla="*/ 4833835 w 4950037"/>
              <a:gd name="connsiteY73" fmla="*/ 2896246 h 6320484"/>
              <a:gd name="connsiteX74" fmla="*/ 4826535 w 4950037"/>
              <a:gd name="connsiteY74" fmla="*/ 2945711 h 6320484"/>
              <a:gd name="connsiteX75" fmla="*/ 4770687 w 4950037"/>
              <a:gd name="connsiteY75" fmla="*/ 3999577 h 6320484"/>
              <a:gd name="connsiteX76" fmla="*/ 4757955 w 4950037"/>
              <a:gd name="connsiteY76" fmla="*/ 4252632 h 6320484"/>
              <a:gd name="connsiteX77" fmla="*/ 4746917 w 4950037"/>
              <a:gd name="connsiteY77" fmla="*/ 4414955 h 6320484"/>
              <a:gd name="connsiteX78" fmla="*/ 4656537 w 4950037"/>
              <a:gd name="connsiteY78" fmla="*/ 6050064 h 6320484"/>
              <a:gd name="connsiteX79" fmla="*/ 4661812 w 4950037"/>
              <a:gd name="connsiteY79" fmla="*/ 6086684 h 6320484"/>
              <a:gd name="connsiteX80" fmla="*/ 4665332 w 4950037"/>
              <a:gd name="connsiteY80" fmla="*/ 6121067 h 6320484"/>
              <a:gd name="connsiteX81" fmla="*/ 4668152 w 4950037"/>
              <a:gd name="connsiteY81" fmla="*/ 6221142 h 6320484"/>
              <a:gd name="connsiteX82" fmla="*/ 4649673 w 4950037"/>
              <a:gd name="connsiteY82" fmla="*/ 6255466 h 6320484"/>
              <a:gd name="connsiteX83" fmla="*/ 4645040 w 4950037"/>
              <a:gd name="connsiteY83" fmla="*/ 6258160 h 6320484"/>
              <a:gd name="connsiteX84" fmla="*/ 4641598 w 4950037"/>
              <a:gd name="connsiteY84" fmla="*/ 6320461 h 6320484"/>
              <a:gd name="connsiteX85" fmla="*/ 724747 w 4950037"/>
              <a:gd name="connsiteY85" fmla="*/ 6068362 h 6320484"/>
              <a:gd name="connsiteX86" fmla="*/ 415706 w 4950037"/>
              <a:gd name="connsiteY86" fmla="*/ 6051307 h 6320484"/>
              <a:gd name="connsiteX87" fmla="*/ 420012 w 4950037"/>
              <a:gd name="connsiteY87" fmla="*/ 6011137 h 6320484"/>
              <a:gd name="connsiteX88" fmla="*/ 424214 w 4950037"/>
              <a:gd name="connsiteY88" fmla="*/ 6004548 h 6320484"/>
              <a:gd name="connsiteX89" fmla="*/ 424482 w 4950037"/>
              <a:gd name="connsiteY89" fmla="*/ 6001808 h 6320484"/>
              <a:gd name="connsiteX90" fmla="*/ 424751 w 4950037"/>
              <a:gd name="connsiteY90" fmla="*/ 5999066 h 6320484"/>
              <a:gd name="connsiteX91" fmla="*/ 425286 w 4950037"/>
              <a:gd name="connsiteY91" fmla="*/ 5993584 h 6320484"/>
              <a:gd name="connsiteX92" fmla="*/ 424972 w 4950037"/>
              <a:gd name="connsiteY92" fmla="*/ 5987694 h 6320484"/>
              <a:gd name="connsiteX93" fmla="*/ 424390 w 4950037"/>
              <a:gd name="connsiteY93" fmla="*/ 5984546 h 6320484"/>
              <a:gd name="connsiteX94" fmla="*/ 424659 w 4950037"/>
              <a:gd name="connsiteY94" fmla="*/ 5981803 h 6320484"/>
              <a:gd name="connsiteX95" fmla="*/ 424344 w 4950037"/>
              <a:gd name="connsiteY95" fmla="*/ 5975914 h 6320484"/>
              <a:gd name="connsiteX96" fmla="*/ 423763 w 4950037"/>
              <a:gd name="connsiteY96" fmla="*/ 5972765 h 6320484"/>
              <a:gd name="connsiteX97" fmla="*/ 423136 w 4950037"/>
              <a:gd name="connsiteY97" fmla="*/ 5960984 h 6320484"/>
              <a:gd name="connsiteX98" fmla="*/ 422554 w 4950037"/>
              <a:gd name="connsiteY98" fmla="*/ 5957836 h 6320484"/>
              <a:gd name="connsiteX99" fmla="*/ 422821 w 4950037"/>
              <a:gd name="connsiteY99" fmla="*/ 5955094 h 6320484"/>
              <a:gd name="connsiteX100" fmla="*/ 421392 w 4950037"/>
              <a:gd name="connsiteY100" fmla="*/ 5951537 h 6320484"/>
              <a:gd name="connsiteX101" fmla="*/ 426782 w 4950037"/>
              <a:gd name="connsiteY101" fmla="*/ 5888089 h 6320484"/>
              <a:gd name="connsiteX102" fmla="*/ 448292 w 4950037"/>
              <a:gd name="connsiteY102" fmla="*/ 5480986 h 6320484"/>
              <a:gd name="connsiteX103" fmla="*/ 330530 w 4950037"/>
              <a:gd name="connsiteY103" fmla="*/ 5480986 h 6320484"/>
              <a:gd name="connsiteX104" fmla="*/ 330530 w 4950037"/>
              <a:gd name="connsiteY104" fmla="*/ 5395293 h 6320484"/>
              <a:gd name="connsiteX105" fmla="*/ 326057 w 4950037"/>
              <a:gd name="connsiteY105" fmla="*/ 5474970 h 6320484"/>
              <a:gd name="connsiteX106" fmla="*/ 270547 w 4950037"/>
              <a:gd name="connsiteY106" fmla="*/ 5477941 h 6320484"/>
              <a:gd name="connsiteX107" fmla="*/ 270474 w 4950037"/>
              <a:gd name="connsiteY107" fmla="*/ 5437541 h 6320484"/>
              <a:gd name="connsiteX108" fmla="*/ 273937 w 4950037"/>
              <a:gd name="connsiteY108" fmla="*/ 5430535 h 6320484"/>
              <a:gd name="connsiteX109" fmla="*/ 273907 w 4950037"/>
              <a:gd name="connsiteY109" fmla="*/ 5427782 h 6320484"/>
              <a:gd name="connsiteX110" fmla="*/ 273877 w 4950037"/>
              <a:gd name="connsiteY110" fmla="*/ 5425027 h 6320484"/>
              <a:gd name="connsiteX111" fmla="*/ 273815 w 4950037"/>
              <a:gd name="connsiteY111" fmla="*/ 5419519 h 6320484"/>
              <a:gd name="connsiteX112" fmla="*/ 272864 w 4950037"/>
              <a:gd name="connsiteY112" fmla="*/ 5413698 h 6320484"/>
              <a:gd name="connsiteX113" fmla="*/ 271946 w 4950037"/>
              <a:gd name="connsiteY113" fmla="*/ 5410631 h 6320484"/>
              <a:gd name="connsiteX114" fmla="*/ 271914 w 4950037"/>
              <a:gd name="connsiteY114" fmla="*/ 5407876 h 6320484"/>
              <a:gd name="connsiteX115" fmla="*/ 270963 w 4950037"/>
              <a:gd name="connsiteY115" fmla="*/ 5402055 h 6320484"/>
              <a:gd name="connsiteX116" fmla="*/ 270045 w 4950037"/>
              <a:gd name="connsiteY116" fmla="*/ 5398988 h 6320484"/>
              <a:gd name="connsiteX117" fmla="*/ 268144 w 4950037"/>
              <a:gd name="connsiteY117" fmla="*/ 5387344 h 6320484"/>
              <a:gd name="connsiteX118" fmla="*/ 267225 w 4950037"/>
              <a:gd name="connsiteY118" fmla="*/ 5384278 h 6320484"/>
              <a:gd name="connsiteX119" fmla="*/ 267193 w 4950037"/>
              <a:gd name="connsiteY119" fmla="*/ 5381523 h 6320484"/>
              <a:gd name="connsiteX120" fmla="*/ 265387 w 4950037"/>
              <a:gd name="connsiteY120" fmla="*/ 5378142 h 6320484"/>
              <a:gd name="connsiteX121" fmla="*/ 263868 w 4950037"/>
              <a:gd name="connsiteY121" fmla="*/ 5314483 h 6320484"/>
              <a:gd name="connsiteX122" fmla="*/ 192697 w 4950037"/>
              <a:gd name="connsiteY122" fmla="*/ 4040419 h 6320484"/>
              <a:gd name="connsiteX123" fmla="*/ 0 w 4950037"/>
              <a:gd name="connsiteY123" fmla="*/ 208389 h 6320484"/>
              <a:gd name="connsiteX124" fmla="*/ 2990554 w 4950037"/>
              <a:gd name="connsiteY124" fmla="*/ 54813 h 6320484"/>
              <a:gd name="connsiteX125" fmla="*/ 3816982 w 4950037"/>
              <a:gd name="connsiteY125" fmla="*/ 20020 h 6320484"/>
              <a:gd name="connsiteX126" fmla="*/ 4188628 w 4950037"/>
              <a:gd name="connsiteY126" fmla="*/ 0 h 6320484"/>
              <a:gd name="connsiteX0" fmla="*/ 4188628 w 4950037"/>
              <a:gd name="connsiteY0" fmla="*/ 0 h 6320484"/>
              <a:gd name="connsiteX1" fmla="*/ 4218584 w 4950037"/>
              <a:gd name="connsiteY1" fmla="*/ 18617 h 6320484"/>
              <a:gd name="connsiteX2" fmla="*/ 4220262 w 4950037"/>
              <a:gd name="connsiteY2" fmla="*/ 50299 h 6320484"/>
              <a:gd name="connsiteX3" fmla="*/ 4223339 w 4950037"/>
              <a:gd name="connsiteY3" fmla="*/ 51686 h 6320484"/>
              <a:gd name="connsiteX4" fmla="*/ 4243015 w 4950037"/>
              <a:gd name="connsiteY4" fmla="*/ 81229 h 6320484"/>
              <a:gd name="connsiteX5" fmla="*/ 4227211 w 4950037"/>
              <a:gd name="connsiteY5" fmla="*/ 140805 h 6320484"/>
              <a:gd name="connsiteX6" fmla="*/ 4226312 w 4950037"/>
              <a:gd name="connsiteY6" fmla="*/ 164608 h 6320484"/>
              <a:gd name="connsiteX7" fmla="*/ 4231134 w 4950037"/>
              <a:gd name="connsiteY7" fmla="*/ 255748 h 6320484"/>
              <a:gd name="connsiteX8" fmla="*/ 4235510 w 4950037"/>
              <a:gd name="connsiteY8" fmla="*/ 301854 h 6320484"/>
              <a:gd name="connsiteX9" fmla="*/ 4235520 w 4950037"/>
              <a:gd name="connsiteY9" fmla="*/ 330418 h 6320484"/>
              <a:gd name="connsiteX10" fmla="*/ 4235309 w 4950037"/>
              <a:gd name="connsiteY10" fmla="*/ 334638 h 6320484"/>
              <a:gd name="connsiteX11" fmla="*/ 4247535 w 4950037"/>
              <a:gd name="connsiteY11" fmla="*/ 565647 h 6320484"/>
              <a:gd name="connsiteX12" fmla="*/ 4249754 w 4950037"/>
              <a:gd name="connsiteY12" fmla="*/ 570257 h 6320484"/>
              <a:gd name="connsiteX13" fmla="*/ 4250201 w 4950037"/>
              <a:gd name="connsiteY13" fmla="*/ 594124 h 6320484"/>
              <a:gd name="connsiteX14" fmla="*/ 4249458 w 4950037"/>
              <a:gd name="connsiteY14" fmla="*/ 602018 h 6320484"/>
              <a:gd name="connsiteX15" fmla="*/ 4255354 w 4950037"/>
              <a:gd name="connsiteY15" fmla="*/ 713405 h 6320484"/>
              <a:gd name="connsiteX16" fmla="*/ 4257507 w 4950037"/>
              <a:gd name="connsiteY16" fmla="*/ 714073 h 6320484"/>
              <a:gd name="connsiteX17" fmla="*/ 4265497 w 4950037"/>
              <a:gd name="connsiteY17" fmla="*/ 749513 h 6320484"/>
              <a:gd name="connsiteX18" fmla="*/ 4271401 w 4950037"/>
              <a:gd name="connsiteY18" fmla="*/ 847749 h 6320484"/>
              <a:gd name="connsiteX19" fmla="*/ 4270503 w 4950037"/>
              <a:gd name="connsiteY19" fmla="*/ 861235 h 6320484"/>
              <a:gd name="connsiteX20" fmla="*/ 4270699 w 4950037"/>
              <a:gd name="connsiteY20" fmla="*/ 865719 h 6320484"/>
              <a:gd name="connsiteX21" fmla="*/ 4285322 w 4950037"/>
              <a:gd name="connsiteY21" fmla="*/ 987895 h 6320484"/>
              <a:gd name="connsiteX22" fmla="*/ 4532772 w 4950037"/>
              <a:gd name="connsiteY22" fmla="*/ 1009893 h 6320484"/>
              <a:gd name="connsiteX23" fmla="*/ 4904400 w 4950037"/>
              <a:gd name="connsiteY23" fmla="*/ 1030269 h 6320484"/>
              <a:gd name="connsiteX24" fmla="*/ 4932162 w 4950037"/>
              <a:gd name="connsiteY24" fmla="*/ 1052023 h 6320484"/>
              <a:gd name="connsiteX25" fmla="*/ 4930395 w 4950037"/>
              <a:gd name="connsiteY25" fmla="*/ 1083700 h 6320484"/>
              <a:gd name="connsiteX26" fmla="*/ 4933305 w 4950037"/>
              <a:gd name="connsiteY26" fmla="*/ 1085413 h 6320484"/>
              <a:gd name="connsiteX27" fmla="*/ 4949662 w 4950037"/>
              <a:gd name="connsiteY27" fmla="*/ 1116915 h 6320484"/>
              <a:gd name="connsiteX28" fmla="*/ 4927494 w 4950037"/>
              <a:gd name="connsiteY28" fmla="*/ 1174426 h 6320484"/>
              <a:gd name="connsiteX29" fmla="*/ 4924021 w 4950037"/>
              <a:gd name="connsiteY29" fmla="*/ 1197992 h 6320484"/>
              <a:gd name="connsiteX30" fmla="*/ 4918937 w 4950037"/>
              <a:gd name="connsiteY30" fmla="*/ 1289117 h 6320484"/>
              <a:gd name="connsiteX31" fmla="*/ 4918290 w 4950037"/>
              <a:gd name="connsiteY31" fmla="*/ 1335426 h 6320484"/>
              <a:gd name="connsiteX32" fmla="*/ 4915204 w 4950037"/>
              <a:gd name="connsiteY32" fmla="*/ 1363823 h 6320484"/>
              <a:gd name="connsiteX33" fmla="*/ 4914538 w 4950037"/>
              <a:gd name="connsiteY33" fmla="*/ 1367995 h 6320484"/>
              <a:gd name="connsiteX34" fmla="*/ 4901655 w 4950037"/>
              <a:gd name="connsiteY34" fmla="*/ 1598968 h 6320484"/>
              <a:gd name="connsiteX35" fmla="*/ 4903361 w 4950037"/>
              <a:gd name="connsiteY35" fmla="*/ 1603791 h 6320484"/>
              <a:gd name="connsiteX36" fmla="*/ 4901219 w 4950037"/>
              <a:gd name="connsiteY36" fmla="*/ 1627566 h 6320484"/>
              <a:gd name="connsiteX37" fmla="*/ 4899626 w 4950037"/>
              <a:gd name="connsiteY37" fmla="*/ 1635333 h 6320484"/>
              <a:gd name="connsiteX38" fmla="*/ 4893414 w 4950037"/>
              <a:gd name="connsiteY38" fmla="*/ 1746703 h 6320484"/>
              <a:gd name="connsiteX39" fmla="*/ 4895482 w 4950037"/>
              <a:gd name="connsiteY39" fmla="*/ 1747601 h 6320484"/>
              <a:gd name="connsiteX40" fmla="*/ 4899584 w 4950037"/>
              <a:gd name="connsiteY40" fmla="*/ 1783699 h 6320484"/>
              <a:gd name="connsiteX41" fmla="*/ 4894806 w 4950037"/>
              <a:gd name="connsiteY41" fmla="*/ 1881995 h 6320484"/>
              <a:gd name="connsiteX42" fmla="*/ 4894702 w 4950037"/>
              <a:gd name="connsiteY42" fmla="*/ 1940154 h 6320484"/>
              <a:gd name="connsiteX43" fmla="*/ 4898986 w 4950037"/>
              <a:gd name="connsiteY43" fmla="*/ 1961221 h 6320484"/>
              <a:gd name="connsiteX44" fmla="*/ 4902063 w 4950037"/>
              <a:gd name="connsiteY44" fmla="*/ 1991332 h 6320484"/>
              <a:gd name="connsiteX45" fmla="*/ 4910843 w 4950037"/>
              <a:gd name="connsiteY45" fmla="*/ 2043680 h 6320484"/>
              <a:gd name="connsiteX46" fmla="*/ 4913111 w 4950037"/>
              <a:gd name="connsiteY46" fmla="*/ 2093780 h 6320484"/>
              <a:gd name="connsiteX47" fmla="*/ 4912235 w 4950037"/>
              <a:gd name="connsiteY47" fmla="*/ 2127331 h 6320484"/>
              <a:gd name="connsiteX48" fmla="*/ 4911774 w 4950037"/>
              <a:gd name="connsiteY48" fmla="*/ 2132180 h 6320484"/>
              <a:gd name="connsiteX49" fmla="*/ 4902693 w 4950037"/>
              <a:gd name="connsiteY49" fmla="*/ 2171984 h 6320484"/>
              <a:gd name="connsiteX50" fmla="*/ 4905943 w 4950037"/>
              <a:gd name="connsiteY50" fmla="*/ 2175920 h 6320484"/>
              <a:gd name="connsiteX51" fmla="*/ 4908773 w 4950037"/>
              <a:gd name="connsiteY51" fmla="*/ 2188707 h 6320484"/>
              <a:gd name="connsiteX52" fmla="*/ 4904052 w 4950037"/>
              <a:gd name="connsiteY52" fmla="*/ 2199268 h 6320484"/>
              <a:gd name="connsiteX53" fmla="*/ 4893911 w 4950037"/>
              <a:gd name="connsiteY53" fmla="*/ 2249378 h 6320484"/>
              <a:gd name="connsiteX54" fmla="*/ 4883060 w 4950037"/>
              <a:gd name="connsiteY54" fmla="*/ 2322907 h 6320484"/>
              <a:gd name="connsiteX55" fmla="*/ 4878199 w 4950037"/>
              <a:gd name="connsiteY55" fmla="*/ 2333841 h 6320484"/>
              <a:gd name="connsiteX56" fmla="*/ 4863832 w 4950037"/>
              <a:gd name="connsiteY56" fmla="*/ 2405746 h 6320484"/>
              <a:gd name="connsiteX57" fmla="*/ 4860132 w 4950037"/>
              <a:gd name="connsiteY57" fmla="*/ 2443689 h 6320484"/>
              <a:gd name="connsiteX58" fmla="*/ 4863777 w 4950037"/>
              <a:gd name="connsiteY58" fmla="*/ 2448134 h 6320484"/>
              <a:gd name="connsiteX59" fmla="*/ 4862134 w 4950037"/>
              <a:gd name="connsiteY59" fmla="*/ 2459306 h 6320484"/>
              <a:gd name="connsiteX60" fmla="*/ 4862544 w 4950037"/>
              <a:gd name="connsiteY60" fmla="*/ 2462358 h 6320484"/>
              <a:gd name="connsiteX61" fmla="*/ 4864049 w 4950037"/>
              <a:gd name="connsiteY61" fmla="*/ 2479770 h 6320484"/>
              <a:gd name="connsiteX62" fmla="*/ 4852627 w 4950037"/>
              <a:gd name="connsiteY62" fmla="*/ 2514583 h 6320484"/>
              <a:gd name="connsiteX63" fmla="*/ 4850576 w 4950037"/>
              <a:gd name="connsiteY63" fmla="*/ 2514709 h 6320484"/>
              <a:gd name="connsiteX64" fmla="*/ 4842113 w 4950037"/>
              <a:gd name="connsiteY64" fmla="*/ 2666439 h 6320484"/>
              <a:gd name="connsiteX65" fmla="*/ 4850768 w 4950037"/>
              <a:gd name="connsiteY65" fmla="*/ 2690544 h 6320484"/>
              <a:gd name="connsiteX66" fmla="*/ 4853036 w 4950037"/>
              <a:gd name="connsiteY66" fmla="*/ 2740646 h 6320484"/>
              <a:gd name="connsiteX67" fmla="*/ 4852159 w 4950037"/>
              <a:gd name="connsiteY67" fmla="*/ 2774197 h 6320484"/>
              <a:gd name="connsiteX68" fmla="*/ 4851699 w 4950037"/>
              <a:gd name="connsiteY68" fmla="*/ 2779045 h 6320484"/>
              <a:gd name="connsiteX69" fmla="*/ 4842617 w 4950037"/>
              <a:gd name="connsiteY69" fmla="*/ 2818850 h 6320484"/>
              <a:gd name="connsiteX70" fmla="*/ 4845868 w 4950037"/>
              <a:gd name="connsiteY70" fmla="*/ 2822786 h 6320484"/>
              <a:gd name="connsiteX71" fmla="*/ 4848697 w 4950037"/>
              <a:gd name="connsiteY71" fmla="*/ 2835573 h 6320484"/>
              <a:gd name="connsiteX72" fmla="*/ 4843976 w 4950037"/>
              <a:gd name="connsiteY72" fmla="*/ 2846133 h 6320484"/>
              <a:gd name="connsiteX73" fmla="*/ 4833835 w 4950037"/>
              <a:gd name="connsiteY73" fmla="*/ 2896246 h 6320484"/>
              <a:gd name="connsiteX74" fmla="*/ 4826535 w 4950037"/>
              <a:gd name="connsiteY74" fmla="*/ 2945711 h 6320484"/>
              <a:gd name="connsiteX75" fmla="*/ 4770687 w 4950037"/>
              <a:gd name="connsiteY75" fmla="*/ 3999577 h 6320484"/>
              <a:gd name="connsiteX76" fmla="*/ 4757955 w 4950037"/>
              <a:gd name="connsiteY76" fmla="*/ 4252632 h 6320484"/>
              <a:gd name="connsiteX77" fmla="*/ 4746917 w 4950037"/>
              <a:gd name="connsiteY77" fmla="*/ 4414955 h 6320484"/>
              <a:gd name="connsiteX78" fmla="*/ 4656537 w 4950037"/>
              <a:gd name="connsiteY78" fmla="*/ 6050064 h 6320484"/>
              <a:gd name="connsiteX79" fmla="*/ 4661812 w 4950037"/>
              <a:gd name="connsiteY79" fmla="*/ 6086684 h 6320484"/>
              <a:gd name="connsiteX80" fmla="*/ 4665332 w 4950037"/>
              <a:gd name="connsiteY80" fmla="*/ 6121067 h 6320484"/>
              <a:gd name="connsiteX81" fmla="*/ 4668152 w 4950037"/>
              <a:gd name="connsiteY81" fmla="*/ 6221142 h 6320484"/>
              <a:gd name="connsiteX82" fmla="*/ 4649673 w 4950037"/>
              <a:gd name="connsiteY82" fmla="*/ 6255466 h 6320484"/>
              <a:gd name="connsiteX83" fmla="*/ 4645040 w 4950037"/>
              <a:gd name="connsiteY83" fmla="*/ 6258160 h 6320484"/>
              <a:gd name="connsiteX84" fmla="*/ 4641598 w 4950037"/>
              <a:gd name="connsiteY84" fmla="*/ 6320461 h 6320484"/>
              <a:gd name="connsiteX85" fmla="*/ 724747 w 4950037"/>
              <a:gd name="connsiteY85" fmla="*/ 6068362 h 6320484"/>
              <a:gd name="connsiteX86" fmla="*/ 415706 w 4950037"/>
              <a:gd name="connsiteY86" fmla="*/ 6051307 h 6320484"/>
              <a:gd name="connsiteX87" fmla="*/ 420012 w 4950037"/>
              <a:gd name="connsiteY87" fmla="*/ 6011137 h 6320484"/>
              <a:gd name="connsiteX88" fmla="*/ 424214 w 4950037"/>
              <a:gd name="connsiteY88" fmla="*/ 6004548 h 6320484"/>
              <a:gd name="connsiteX89" fmla="*/ 424482 w 4950037"/>
              <a:gd name="connsiteY89" fmla="*/ 6001808 h 6320484"/>
              <a:gd name="connsiteX90" fmla="*/ 424751 w 4950037"/>
              <a:gd name="connsiteY90" fmla="*/ 5999066 h 6320484"/>
              <a:gd name="connsiteX91" fmla="*/ 425286 w 4950037"/>
              <a:gd name="connsiteY91" fmla="*/ 5993584 h 6320484"/>
              <a:gd name="connsiteX92" fmla="*/ 424972 w 4950037"/>
              <a:gd name="connsiteY92" fmla="*/ 5987694 h 6320484"/>
              <a:gd name="connsiteX93" fmla="*/ 424390 w 4950037"/>
              <a:gd name="connsiteY93" fmla="*/ 5984546 h 6320484"/>
              <a:gd name="connsiteX94" fmla="*/ 424659 w 4950037"/>
              <a:gd name="connsiteY94" fmla="*/ 5981803 h 6320484"/>
              <a:gd name="connsiteX95" fmla="*/ 424344 w 4950037"/>
              <a:gd name="connsiteY95" fmla="*/ 5975914 h 6320484"/>
              <a:gd name="connsiteX96" fmla="*/ 423763 w 4950037"/>
              <a:gd name="connsiteY96" fmla="*/ 5972765 h 6320484"/>
              <a:gd name="connsiteX97" fmla="*/ 423136 w 4950037"/>
              <a:gd name="connsiteY97" fmla="*/ 5960984 h 6320484"/>
              <a:gd name="connsiteX98" fmla="*/ 422554 w 4950037"/>
              <a:gd name="connsiteY98" fmla="*/ 5957836 h 6320484"/>
              <a:gd name="connsiteX99" fmla="*/ 422821 w 4950037"/>
              <a:gd name="connsiteY99" fmla="*/ 5955094 h 6320484"/>
              <a:gd name="connsiteX100" fmla="*/ 421392 w 4950037"/>
              <a:gd name="connsiteY100" fmla="*/ 5951537 h 6320484"/>
              <a:gd name="connsiteX101" fmla="*/ 426782 w 4950037"/>
              <a:gd name="connsiteY101" fmla="*/ 5888089 h 6320484"/>
              <a:gd name="connsiteX102" fmla="*/ 448292 w 4950037"/>
              <a:gd name="connsiteY102" fmla="*/ 5480986 h 6320484"/>
              <a:gd name="connsiteX103" fmla="*/ 330530 w 4950037"/>
              <a:gd name="connsiteY103" fmla="*/ 5480986 h 6320484"/>
              <a:gd name="connsiteX104" fmla="*/ 330530 w 4950037"/>
              <a:gd name="connsiteY104" fmla="*/ 5395293 h 6320484"/>
              <a:gd name="connsiteX105" fmla="*/ 326057 w 4950037"/>
              <a:gd name="connsiteY105" fmla="*/ 5474970 h 6320484"/>
              <a:gd name="connsiteX106" fmla="*/ 270547 w 4950037"/>
              <a:gd name="connsiteY106" fmla="*/ 5477941 h 6320484"/>
              <a:gd name="connsiteX107" fmla="*/ 270474 w 4950037"/>
              <a:gd name="connsiteY107" fmla="*/ 5437541 h 6320484"/>
              <a:gd name="connsiteX108" fmla="*/ 273937 w 4950037"/>
              <a:gd name="connsiteY108" fmla="*/ 5430535 h 6320484"/>
              <a:gd name="connsiteX109" fmla="*/ 273907 w 4950037"/>
              <a:gd name="connsiteY109" fmla="*/ 5427782 h 6320484"/>
              <a:gd name="connsiteX110" fmla="*/ 273877 w 4950037"/>
              <a:gd name="connsiteY110" fmla="*/ 5425027 h 6320484"/>
              <a:gd name="connsiteX111" fmla="*/ 273815 w 4950037"/>
              <a:gd name="connsiteY111" fmla="*/ 5419519 h 6320484"/>
              <a:gd name="connsiteX112" fmla="*/ 272864 w 4950037"/>
              <a:gd name="connsiteY112" fmla="*/ 5413698 h 6320484"/>
              <a:gd name="connsiteX113" fmla="*/ 271946 w 4950037"/>
              <a:gd name="connsiteY113" fmla="*/ 5410631 h 6320484"/>
              <a:gd name="connsiteX114" fmla="*/ 271914 w 4950037"/>
              <a:gd name="connsiteY114" fmla="*/ 5407876 h 6320484"/>
              <a:gd name="connsiteX115" fmla="*/ 270963 w 4950037"/>
              <a:gd name="connsiteY115" fmla="*/ 5402055 h 6320484"/>
              <a:gd name="connsiteX116" fmla="*/ 270045 w 4950037"/>
              <a:gd name="connsiteY116" fmla="*/ 5398988 h 6320484"/>
              <a:gd name="connsiteX117" fmla="*/ 268144 w 4950037"/>
              <a:gd name="connsiteY117" fmla="*/ 5387344 h 6320484"/>
              <a:gd name="connsiteX118" fmla="*/ 267225 w 4950037"/>
              <a:gd name="connsiteY118" fmla="*/ 5384278 h 6320484"/>
              <a:gd name="connsiteX119" fmla="*/ 267193 w 4950037"/>
              <a:gd name="connsiteY119" fmla="*/ 5381523 h 6320484"/>
              <a:gd name="connsiteX120" fmla="*/ 265387 w 4950037"/>
              <a:gd name="connsiteY120" fmla="*/ 5378142 h 6320484"/>
              <a:gd name="connsiteX121" fmla="*/ 263868 w 4950037"/>
              <a:gd name="connsiteY121" fmla="*/ 5314483 h 6320484"/>
              <a:gd name="connsiteX122" fmla="*/ 192697 w 4950037"/>
              <a:gd name="connsiteY122" fmla="*/ 4040419 h 6320484"/>
              <a:gd name="connsiteX123" fmla="*/ 0 w 4950037"/>
              <a:gd name="connsiteY123" fmla="*/ 208389 h 6320484"/>
              <a:gd name="connsiteX124" fmla="*/ 2990554 w 4950037"/>
              <a:gd name="connsiteY124" fmla="*/ 54813 h 6320484"/>
              <a:gd name="connsiteX125" fmla="*/ 3816982 w 4950037"/>
              <a:gd name="connsiteY125" fmla="*/ 20020 h 6320484"/>
              <a:gd name="connsiteX126" fmla="*/ 4188628 w 4950037"/>
              <a:gd name="connsiteY126" fmla="*/ 0 h 632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4950037" h="6320484">
                <a:moveTo>
                  <a:pt x="4188628" y="0"/>
                </a:moveTo>
                <a:lnTo>
                  <a:pt x="4218584" y="18617"/>
                </a:lnTo>
                <a:cubicBezTo>
                  <a:pt x="4219144" y="29179"/>
                  <a:pt x="4219703" y="39738"/>
                  <a:pt x="4220262" y="50299"/>
                </a:cubicBezTo>
                <a:lnTo>
                  <a:pt x="4223339" y="51686"/>
                </a:lnTo>
                <a:cubicBezTo>
                  <a:pt x="4233026" y="52344"/>
                  <a:pt x="4240723" y="38432"/>
                  <a:pt x="4243015" y="81229"/>
                </a:cubicBezTo>
                <a:cubicBezTo>
                  <a:pt x="4234697" y="102698"/>
                  <a:pt x="4229805" y="122275"/>
                  <a:pt x="4227211" y="140805"/>
                </a:cubicBezTo>
                <a:cubicBezTo>
                  <a:pt x="4226911" y="148739"/>
                  <a:pt x="4226612" y="156674"/>
                  <a:pt x="4226312" y="164608"/>
                </a:cubicBezTo>
                <a:lnTo>
                  <a:pt x="4231134" y="255748"/>
                </a:lnTo>
                <a:lnTo>
                  <a:pt x="4235510" y="301854"/>
                </a:lnTo>
                <a:cubicBezTo>
                  <a:pt x="4235774" y="306767"/>
                  <a:pt x="4235830" y="317329"/>
                  <a:pt x="4235520" y="330418"/>
                </a:cubicBezTo>
                <a:cubicBezTo>
                  <a:pt x="4235450" y="331825"/>
                  <a:pt x="4235379" y="333231"/>
                  <a:pt x="4235309" y="334638"/>
                </a:cubicBezTo>
                <a:lnTo>
                  <a:pt x="4247535" y="565647"/>
                </a:lnTo>
                <a:lnTo>
                  <a:pt x="4249754" y="570257"/>
                </a:lnTo>
                <a:cubicBezTo>
                  <a:pt x="4251066" y="577685"/>
                  <a:pt x="4250868" y="585797"/>
                  <a:pt x="4250201" y="594124"/>
                </a:cubicBezTo>
                <a:cubicBezTo>
                  <a:pt x="4249953" y="596755"/>
                  <a:pt x="4249706" y="599387"/>
                  <a:pt x="4249458" y="602018"/>
                </a:cubicBezTo>
                <a:lnTo>
                  <a:pt x="4255354" y="713405"/>
                </a:lnTo>
                <a:lnTo>
                  <a:pt x="4257507" y="714073"/>
                </a:lnTo>
                <a:cubicBezTo>
                  <a:pt x="4259621" y="720223"/>
                  <a:pt x="4263181" y="727235"/>
                  <a:pt x="4265497" y="749513"/>
                </a:cubicBezTo>
                <a:cubicBezTo>
                  <a:pt x="4257720" y="777760"/>
                  <a:pt x="4282009" y="812594"/>
                  <a:pt x="4271401" y="847749"/>
                </a:cubicBezTo>
                <a:cubicBezTo>
                  <a:pt x="4270815" y="850939"/>
                  <a:pt x="4270519" y="855734"/>
                  <a:pt x="4270503" y="861235"/>
                </a:cubicBezTo>
                <a:cubicBezTo>
                  <a:pt x="4270568" y="862730"/>
                  <a:pt x="4270634" y="864224"/>
                  <a:pt x="4270699" y="865719"/>
                </a:cubicBezTo>
                <a:lnTo>
                  <a:pt x="4285322" y="987895"/>
                </a:lnTo>
                <a:lnTo>
                  <a:pt x="4532772" y="1009893"/>
                </a:lnTo>
                <a:lnTo>
                  <a:pt x="4904400" y="1030269"/>
                </a:lnTo>
                <a:lnTo>
                  <a:pt x="4932162" y="1052023"/>
                </a:lnTo>
                <a:lnTo>
                  <a:pt x="4930395" y="1083700"/>
                </a:lnTo>
                <a:lnTo>
                  <a:pt x="4933305" y="1085413"/>
                </a:lnTo>
                <a:cubicBezTo>
                  <a:pt x="4942862" y="1087116"/>
                  <a:pt x="4952022" y="1074120"/>
                  <a:pt x="4949662" y="1116915"/>
                </a:cubicBezTo>
                <a:cubicBezTo>
                  <a:pt x="4939066" y="1137355"/>
                  <a:pt x="4932081" y="1156286"/>
                  <a:pt x="4927494" y="1174426"/>
                </a:cubicBezTo>
                <a:lnTo>
                  <a:pt x="4924021" y="1197992"/>
                </a:lnTo>
                <a:lnTo>
                  <a:pt x="4918937" y="1289117"/>
                </a:lnTo>
                <a:cubicBezTo>
                  <a:pt x="4918721" y="1304553"/>
                  <a:pt x="4918506" y="1319990"/>
                  <a:pt x="4918290" y="1335426"/>
                </a:cubicBezTo>
                <a:cubicBezTo>
                  <a:pt x="4918020" y="1340340"/>
                  <a:pt x="4916931" y="1350844"/>
                  <a:pt x="4915204" y="1363823"/>
                </a:cubicBezTo>
                <a:lnTo>
                  <a:pt x="4914538" y="1367995"/>
                </a:lnTo>
                <a:lnTo>
                  <a:pt x="4901655" y="1598968"/>
                </a:lnTo>
                <a:lnTo>
                  <a:pt x="4903361" y="1603791"/>
                </a:lnTo>
                <a:cubicBezTo>
                  <a:pt x="4903861" y="1611318"/>
                  <a:pt x="4902784" y="1619361"/>
                  <a:pt x="4901219" y="1627566"/>
                </a:cubicBezTo>
                <a:lnTo>
                  <a:pt x="4899626" y="1635333"/>
                </a:lnTo>
                <a:lnTo>
                  <a:pt x="4893414" y="1746703"/>
                </a:lnTo>
                <a:lnTo>
                  <a:pt x="4895482" y="1747601"/>
                </a:lnTo>
                <a:cubicBezTo>
                  <a:pt x="4896917" y="1753944"/>
                  <a:pt x="4899696" y="1761300"/>
                  <a:pt x="4899584" y="1783699"/>
                </a:cubicBezTo>
                <a:cubicBezTo>
                  <a:pt x="4888791" y="1810936"/>
                  <a:pt x="4909162" y="1848198"/>
                  <a:pt x="4894806" y="1881995"/>
                </a:cubicBezTo>
                <a:cubicBezTo>
                  <a:pt x="4891095" y="1894424"/>
                  <a:pt x="4889211" y="1932888"/>
                  <a:pt x="4894702" y="1940154"/>
                </a:cubicBezTo>
                <a:cubicBezTo>
                  <a:pt x="4895513" y="1948172"/>
                  <a:pt x="4892867" y="1957532"/>
                  <a:pt x="4898986" y="1961221"/>
                </a:cubicBezTo>
                <a:cubicBezTo>
                  <a:pt x="4906255" y="1967327"/>
                  <a:pt x="4892830" y="1995341"/>
                  <a:pt x="4902063" y="1991332"/>
                </a:cubicBezTo>
                <a:cubicBezTo>
                  <a:pt x="4892826" y="2011227"/>
                  <a:pt x="4907874" y="2026986"/>
                  <a:pt x="4910843" y="2043680"/>
                </a:cubicBezTo>
                <a:lnTo>
                  <a:pt x="4913111" y="2093780"/>
                </a:lnTo>
                <a:cubicBezTo>
                  <a:pt x="4912819" y="2104963"/>
                  <a:pt x="4912526" y="2116147"/>
                  <a:pt x="4912235" y="2127331"/>
                </a:cubicBezTo>
                <a:cubicBezTo>
                  <a:pt x="4912081" y="2128947"/>
                  <a:pt x="4911927" y="2130563"/>
                  <a:pt x="4911774" y="2132180"/>
                </a:cubicBezTo>
                <a:lnTo>
                  <a:pt x="4902693" y="2171984"/>
                </a:lnTo>
                <a:cubicBezTo>
                  <a:pt x="4903894" y="2172990"/>
                  <a:pt x="4904991" y="2174315"/>
                  <a:pt x="4905943" y="2175920"/>
                </a:cubicBezTo>
                <a:lnTo>
                  <a:pt x="4908773" y="2188707"/>
                </a:lnTo>
                <a:lnTo>
                  <a:pt x="4904052" y="2199268"/>
                </a:lnTo>
                <a:lnTo>
                  <a:pt x="4893911" y="2249378"/>
                </a:lnTo>
                <a:lnTo>
                  <a:pt x="4883060" y="2322907"/>
                </a:lnTo>
                <a:lnTo>
                  <a:pt x="4878199" y="2333841"/>
                </a:lnTo>
                <a:cubicBezTo>
                  <a:pt x="4872134" y="2359072"/>
                  <a:pt x="4875268" y="2390080"/>
                  <a:pt x="4863832" y="2405746"/>
                </a:cubicBezTo>
                <a:lnTo>
                  <a:pt x="4860132" y="2443689"/>
                </a:lnTo>
                <a:lnTo>
                  <a:pt x="4863777" y="2448134"/>
                </a:lnTo>
                <a:lnTo>
                  <a:pt x="4862134" y="2459306"/>
                </a:lnTo>
                <a:cubicBezTo>
                  <a:pt x="4862270" y="2460323"/>
                  <a:pt x="4862408" y="2461340"/>
                  <a:pt x="4862544" y="2462358"/>
                </a:cubicBezTo>
                <a:cubicBezTo>
                  <a:pt x="4863348" y="2468183"/>
                  <a:pt x="4864002" y="2473955"/>
                  <a:pt x="4864049" y="2479770"/>
                </a:cubicBezTo>
                <a:cubicBezTo>
                  <a:pt x="4849538" y="2476510"/>
                  <a:pt x="4855223" y="2505567"/>
                  <a:pt x="4852627" y="2514583"/>
                </a:cubicBezTo>
                <a:lnTo>
                  <a:pt x="4850576" y="2514709"/>
                </a:lnTo>
                <a:lnTo>
                  <a:pt x="4842113" y="2666439"/>
                </a:lnTo>
                <a:lnTo>
                  <a:pt x="4850768" y="2690544"/>
                </a:lnTo>
                <a:lnTo>
                  <a:pt x="4853036" y="2740646"/>
                </a:lnTo>
                <a:cubicBezTo>
                  <a:pt x="4852743" y="2751830"/>
                  <a:pt x="4852452" y="2763013"/>
                  <a:pt x="4852159" y="2774197"/>
                </a:cubicBezTo>
                <a:cubicBezTo>
                  <a:pt x="4852006" y="2775813"/>
                  <a:pt x="4851852" y="2777429"/>
                  <a:pt x="4851699" y="2779045"/>
                </a:cubicBezTo>
                <a:lnTo>
                  <a:pt x="4842617" y="2818850"/>
                </a:lnTo>
                <a:cubicBezTo>
                  <a:pt x="4843819" y="2819856"/>
                  <a:pt x="4844915" y="2821182"/>
                  <a:pt x="4845868" y="2822786"/>
                </a:cubicBezTo>
                <a:lnTo>
                  <a:pt x="4848697" y="2835573"/>
                </a:lnTo>
                <a:lnTo>
                  <a:pt x="4843976" y="2846133"/>
                </a:lnTo>
                <a:lnTo>
                  <a:pt x="4833835" y="2896246"/>
                </a:lnTo>
                <a:lnTo>
                  <a:pt x="4826535" y="2945711"/>
                </a:lnTo>
                <a:cubicBezTo>
                  <a:pt x="4807919" y="3297000"/>
                  <a:pt x="4774287" y="3653361"/>
                  <a:pt x="4770687" y="3999577"/>
                </a:cubicBezTo>
                <a:cubicBezTo>
                  <a:pt x="4767748" y="4078096"/>
                  <a:pt x="4760894" y="4174113"/>
                  <a:pt x="4757955" y="4252632"/>
                </a:cubicBezTo>
                <a:cubicBezTo>
                  <a:pt x="4764534" y="4246730"/>
                  <a:pt x="4754187" y="4396558"/>
                  <a:pt x="4746917" y="4414955"/>
                </a:cubicBezTo>
                <a:lnTo>
                  <a:pt x="4656537" y="6050064"/>
                </a:lnTo>
                <a:lnTo>
                  <a:pt x="4661812" y="6086684"/>
                </a:lnTo>
                <a:cubicBezTo>
                  <a:pt x="4667576" y="6094577"/>
                  <a:pt x="4664275" y="6098656"/>
                  <a:pt x="4665332" y="6121067"/>
                </a:cubicBezTo>
                <a:cubicBezTo>
                  <a:pt x="4666388" y="6143476"/>
                  <a:pt x="4649733" y="6177068"/>
                  <a:pt x="4668152" y="6221142"/>
                </a:cubicBezTo>
                <a:cubicBezTo>
                  <a:pt x="4667735" y="6228689"/>
                  <a:pt x="4658097" y="6246990"/>
                  <a:pt x="4649673" y="6255466"/>
                </a:cubicBezTo>
                <a:lnTo>
                  <a:pt x="4645040" y="6258160"/>
                </a:lnTo>
                <a:cubicBezTo>
                  <a:pt x="4643893" y="6278926"/>
                  <a:pt x="4645845" y="6296913"/>
                  <a:pt x="4641598" y="6320461"/>
                </a:cubicBezTo>
                <a:cubicBezTo>
                  <a:pt x="4535457" y="6322746"/>
                  <a:pt x="2126262" y="6155193"/>
                  <a:pt x="724747" y="6068362"/>
                </a:cubicBezTo>
                <a:lnTo>
                  <a:pt x="415706" y="6051307"/>
                </a:lnTo>
                <a:lnTo>
                  <a:pt x="420012" y="6011137"/>
                </a:lnTo>
                <a:lnTo>
                  <a:pt x="424214" y="6004548"/>
                </a:lnTo>
                <a:cubicBezTo>
                  <a:pt x="424742" y="6003448"/>
                  <a:pt x="424392" y="6002721"/>
                  <a:pt x="424482" y="6001808"/>
                </a:cubicBezTo>
                <a:cubicBezTo>
                  <a:pt x="424572" y="6000894"/>
                  <a:pt x="424661" y="5999980"/>
                  <a:pt x="424751" y="5999066"/>
                </a:cubicBezTo>
                <a:cubicBezTo>
                  <a:pt x="424928" y="5997240"/>
                  <a:pt x="425294" y="5995212"/>
                  <a:pt x="425286" y="5993584"/>
                </a:cubicBezTo>
                <a:cubicBezTo>
                  <a:pt x="425230" y="5983140"/>
                  <a:pt x="424153" y="5996072"/>
                  <a:pt x="424972" y="5987694"/>
                </a:cubicBezTo>
                <a:cubicBezTo>
                  <a:pt x="424779" y="5986644"/>
                  <a:pt x="424455" y="5985762"/>
                  <a:pt x="424390" y="5984546"/>
                </a:cubicBezTo>
                <a:cubicBezTo>
                  <a:pt x="424349" y="5983776"/>
                  <a:pt x="424698" y="5982573"/>
                  <a:pt x="424659" y="5981803"/>
                </a:cubicBezTo>
                <a:cubicBezTo>
                  <a:pt x="424279" y="5974674"/>
                  <a:pt x="423729" y="5982198"/>
                  <a:pt x="424344" y="5975914"/>
                </a:cubicBezTo>
                <a:lnTo>
                  <a:pt x="423763" y="5972765"/>
                </a:lnTo>
                <a:cubicBezTo>
                  <a:pt x="422354" y="5965140"/>
                  <a:pt x="422317" y="5969355"/>
                  <a:pt x="423136" y="5960984"/>
                </a:cubicBezTo>
                <a:cubicBezTo>
                  <a:pt x="422942" y="5959935"/>
                  <a:pt x="422620" y="5959052"/>
                  <a:pt x="422554" y="5957836"/>
                </a:cubicBezTo>
                <a:cubicBezTo>
                  <a:pt x="422513" y="5957067"/>
                  <a:pt x="422944" y="5955758"/>
                  <a:pt x="422821" y="5955094"/>
                </a:cubicBezTo>
                <a:cubicBezTo>
                  <a:pt x="422548" y="5953610"/>
                  <a:pt x="420383" y="5954033"/>
                  <a:pt x="421392" y="5951537"/>
                </a:cubicBezTo>
                <a:lnTo>
                  <a:pt x="426782" y="5888089"/>
                </a:lnTo>
                <a:lnTo>
                  <a:pt x="448292" y="5480986"/>
                </a:lnTo>
                <a:lnTo>
                  <a:pt x="330530" y="5480986"/>
                </a:lnTo>
                <a:lnTo>
                  <a:pt x="330530" y="5395293"/>
                </a:lnTo>
                <a:lnTo>
                  <a:pt x="326057" y="5474970"/>
                </a:lnTo>
                <a:lnTo>
                  <a:pt x="270547" y="5477941"/>
                </a:lnTo>
                <a:cubicBezTo>
                  <a:pt x="270523" y="5464474"/>
                  <a:pt x="270498" y="5451008"/>
                  <a:pt x="270474" y="5437541"/>
                </a:cubicBezTo>
                <a:lnTo>
                  <a:pt x="273937" y="5430535"/>
                </a:lnTo>
                <a:cubicBezTo>
                  <a:pt x="274343" y="5429384"/>
                  <a:pt x="273915" y="5428700"/>
                  <a:pt x="273907" y="5427782"/>
                </a:cubicBezTo>
                <a:cubicBezTo>
                  <a:pt x="273897" y="5426864"/>
                  <a:pt x="273887" y="5425945"/>
                  <a:pt x="273877" y="5425027"/>
                </a:cubicBezTo>
                <a:cubicBezTo>
                  <a:pt x="273855" y="5423193"/>
                  <a:pt x="273998" y="5421136"/>
                  <a:pt x="273815" y="5419519"/>
                </a:cubicBezTo>
                <a:cubicBezTo>
                  <a:pt x="272627" y="5409143"/>
                  <a:pt x="272957" y="5422116"/>
                  <a:pt x="272864" y="5413698"/>
                </a:cubicBezTo>
                <a:cubicBezTo>
                  <a:pt x="272559" y="5412674"/>
                  <a:pt x="272141" y="5411834"/>
                  <a:pt x="271946" y="5410631"/>
                </a:cubicBezTo>
                <a:cubicBezTo>
                  <a:pt x="271820" y="5409871"/>
                  <a:pt x="272037" y="5408637"/>
                  <a:pt x="271914" y="5407876"/>
                </a:cubicBezTo>
                <a:cubicBezTo>
                  <a:pt x="270764" y="5400831"/>
                  <a:pt x="271033" y="5408369"/>
                  <a:pt x="270963" y="5402055"/>
                </a:cubicBezTo>
                <a:lnTo>
                  <a:pt x="270045" y="5398988"/>
                </a:lnTo>
                <a:cubicBezTo>
                  <a:pt x="267817" y="5391561"/>
                  <a:pt x="268237" y="5395755"/>
                  <a:pt x="268144" y="5387344"/>
                </a:cubicBezTo>
                <a:cubicBezTo>
                  <a:pt x="267838" y="5386323"/>
                  <a:pt x="267422" y="5385480"/>
                  <a:pt x="267225" y="5384278"/>
                </a:cubicBezTo>
                <a:cubicBezTo>
                  <a:pt x="267101" y="5383518"/>
                  <a:pt x="267386" y="5382170"/>
                  <a:pt x="267193" y="5381523"/>
                </a:cubicBezTo>
                <a:cubicBezTo>
                  <a:pt x="266761" y="5380078"/>
                  <a:pt x="264654" y="5380733"/>
                  <a:pt x="265387" y="5378142"/>
                </a:cubicBezTo>
                <a:cubicBezTo>
                  <a:pt x="264881" y="5356922"/>
                  <a:pt x="264374" y="5335703"/>
                  <a:pt x="263868" y="5314483"/>
                </a:cubicBezTo>
                <a:lnTo>
                  <a:pt x="192697" y="4040419"/>
                </a:lnTo>
                <a:lnTo>
                  <a:pt x="0" y="208389"/>
                </a:lnTo>
                <a:cubicBezTo>
                  <a:pt x="324854" y="204302"/>
                  <a:pt x="2354390" y="86208"/>
                  <a:pt x="2990554" y="54813"/>
                </a:cubicBezTo>
                <a:lnTo>
                  <a:pt x="3816982" y="20020"/>
                </a:lnTo>
                <a:lnTo>
                  <a:pt x="4188628" y="0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AE92CA8C-3AA5-71DE-6D11-ABC41AE477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alphaModFix amt="81000"/>
          </a:blip>
          <a:srcRect l="50659" r="2" b="2"/>
          <a:stretch/>
        </p:blipFill>
        <p:spPr>
          <a:xfrm>
            <a:off x="6876892" y="425319"/>
            <a:ext cx="4768520" cy="6088714"/>
          </a:xfrm>
          <a:custGeom>
            <a:avLst/>
            <a:gdLst/>
            <a:ahLst/>
            <a:cxnLst/>
            <a:rect l="l" t="t" r="r" b="b"/>
            <a:pathLst>
              <a:path w="4950037" h="6320484">
                <a:moveTo>
                  <a:pt x="4188628" y="0"/>
                </a:moveTo>
                <a:lnTo>
                  <a:pt x="4218584" y="18617"/>
                </a:lnTo>
                <a:cubicBezTo>
                  <a:pt x="4219144" y="29179"/>
                  <a:pt x="4219703" y="39738"/>
                  <a:pt x="4220262" y="50299"/>
                </a:cubicBezTo>
                <a:lnTo>
                  <a:pt x="4223339" y="51686"/>
                </a:lnTo>
                <a:cubicBezTo>
                  <a:pt x="4233026" y="52344"/>
                  <a:pt x="4240723" y="38432"/>
                  <a:pt x="4243015" y="81229"/>
                </a:cubicBezTo>
                <a:cubicBezTo>
                  <a:pt x="4234697" y="102698"/>
                  <a:pt x="4229805" y="122275"/>
                  <a:pt x="4227211" y="140805"/>
                </a:cubicBezTo>
                <a:cubicBezTo>
                  <a:pt x="4226911" y="148739"/>
                  <a:pt x="4226612" y="156674"/>
                  <a:pt x="4226312" y="164608"/>
                </a:cubicBezTo>
                <a:lnTo>
                  <a:pt x="4231134" y="255748"/>
                </a:lnTo>
                <a:lnTo>
                  <a:pt x="4235510" y="301854"/>
                </a:lnTo>
                <a:cubicBezTo>
                  <a:pt x="4235774" y="306767"/>
                  <a:pt x="4235830" y="317329"/>
                  <a:pt x="4235520" y="330418"/>
                </a:cubicBezTo>
                <a:cubicBezTo>
                  <a:pt x="4235450" y="331825"/>
                  <a:pt x="4235379" y="333231"/>
                  <a:pt x="4235309" y="334638"/>
                </a:cubicBezTo>
                <a:lnTo>
                  <a:pt x="4247535" y="565647"/>
                </a:lnTo>
                <a:lnTo>
                  <a:pt x="4249754" y="570257"/>
                </a:lnTo>
                <a:cubicBezTo>
                  <a:pt x="4251066" y="577685"/>
                  <a:pt x="4250868" y="585797"/>
                  <a:pt x="4250201" y="594124"/>
                </a:cubicBezTo>
                <a:cubicBezTo>
                  <a:pt x="4249953" y="596755"/>
                  <a:pt x="4249706" y="599387"/>
                  <a:pt x="4249458" y="602018"/>
                </a:cubicBezTo>
                <a:lnTo>
                  <a:pt x="4255354" y="713405"/>
                </a:lnTo>
                <a:lnTo>
                  <a:pt x="4257507" y="714073"/>
                </a:lnTo>
                <a:cubicBezTo>
                  <a:pt x="4259621" y="720223"/>
                  <a:pt x="4263181" y="727235"/>
                  <a:pt x="4265497" y="749513"/>
                </a:cubicBezTo>
                <a:cubicBezTo>
                  <a:pt x="4257720" y="777760"/>
                  <a:pt x="4282009" y="812594"/>
                  <a:pt x="4271401" y="847749"/>
                </a:cubicBezTo>
                <a:cubicBezTo>
                  <a:pt x="4270815" y="850939"/>
                  <a:pt x="4270519" y="855734"/>
                  <a:pt x="4270503" y="861235"/>
                </a:cubicBezTo>
                <a:cubicBezTo>
                  <a:pt x="4270568" y="862730"/>
                  <a:pt x="4270634" y="864224"/>
                  <a:pt x="4270699" y="865719"/>
                </a:cubicBezTo>
                <a:lnTo>
                  <a:pt x="4285322" y="987895"/>
                </a:lnTo>
                <a:lnTo>
                  <a:pt x="4532772" y="1009893"/>
                </a:lnTo>
                <a:lnTo>
                  <a:pt x="4904400" y="1030269"/>
                </a:lnTo>
                <a:lnTo>
                  <a:pt x="4932162" y="1052023"/>
                </a:lnTo>
                <a:lnTo>
                  <a:pt x="4930395" y="1083700"/>
                </a:lnTo>
                <a:lnTo>
                  <a:pt x="4933305" y="1085413"/>
                </a:lnTo>
                <a:cubicBezTo>
                  <a:pt x="4942862" y="1087116"/>
                  <a:pt x="4952022" y="1074120"/>
                  <a:pt x="4949662" y="1116915"/>
                </a:cubicBezTo>
                <a:cubicBezTo>
                  <a:pt x="4939066" y="1137355"/>
                  <a:pt x="4932081" y="1156286"/>
                  <a:pt x="4927494" y="1174426"/>
                </a:cubicBezTo>
                <a:lnTo>
                  <a:pt x="4924021" y="1197992"/>
                </a:lnTo>
                <a:lnTo>
                  <a:pt x="4918937" y="1289117"/>
                </a:lnTo>
                <a:cubicBezTo>
                  <a:pt x="4918721" y="1304553"/>
                  <a:pt x="4918506" y="1319990"/>
                  <a:pt x="4918290" y="1335426"/>
                </a:cubicBezTo>
                <a:cubicBezTo>
                  <a:pt x="4918020" y="1340340"/>
                  <a:pt x="4916931" y="1350844"/>
                  <a:pt x="4915204" y="1363823"/>
                </a:cubicBezTo>
                <a:lnTo>
                  <a:pt x="4914538" y="1367995"/>
                </a:lnTo>
                <a:lnTo>
                  <a:pt x="4901655" y="1598968"/>
                </a:lnTo>
                <a:lnTo>
                  <a:pt x="4903361" y="1603791"/>
                </a:lnTo>
                <a:cubicBezTo>
                  <a:pt x="4903861" y="1611318"/>
                  <a:pt x="4902784" y="1619361"/>
                  <a:pt x="4901219" y="1627566"/>
                </a:cubicBezTo>
                <a:lnTo>
                  <a:pt x="4899626" y="1635333"/>
                </a:lnTo>
                <a:lnTo>
                  <a:pt x="4893414" y="1746703"/>
                </a:lnTo>
                <a:lnTo>
                  <a:pt x="4895482" y="1747601"/>
                </a:lnTo>
                <a:cubicBezTo>
                  <a:pt x="4896917" y="1753944"/>
                  <a:pt x="4899696" y="1761300"/>
                  <a:pt x="4899584" y="1783699"/>
                </a:cubicBezTo>
                <a:cubicBezTo>
                  <a:pt x="4888791" y="1810936"/>
                  <a:pt x="4909162" y="1848198"/>
                  <a:pt x="4894806" y="1881995"/>
                </a:cubicBezTo>
                <a:cubicBezTo>
                  <a:pt x="4891095" y="1894424"/>
                  <a:pt x="4889211" y="1932888"/>
                  <a:pt x="4894702" y="1940154"/>
                </a:cubicBezTo>
                <a:cubicBezTo>
                  <a:pt x="4895513" y="1948172"/>
                  <a:pt x="4892867" y="1957532"/>
                  <a:pt x="4898986" y="1961221"/>
                </a:cubicBezTo>
                <a:cubicBezTo>
                  <a:pt x="4906255" y="1967327"/>
                  <a:pt x="4892830" y="1995341"/>
                  <a:pt x="4902063" y="1991332"/>
                </a:cubicBezTo>
                <a:cubicBezTo>
                  <a:pt x="4892826" y="2011227"/>
                  <a:pt x="4907874" y="2026986"/>
                  <a:pt x="4910843" y="2043680"/>
                </a:cubicBezTo>
                <a:lnTo>
                  <a:pt x="4913111" y="2093780"/>
                </a:lnTo>
                <a:cubicBezTo>
                  <a:pt x="4912819" y="2104963"/>
                  <a:pt x="4912526" y="2116147"/>
                  <a:pt x="4912235" y="2127331"/>
                </a:cubicBezTo>
                <a:cubicBezTo>
                  <a:pt x="4912081" y="2128947"/>
                  <a:pt x="4911927" y="2130563"/>
                  <a:pt x="4911774" y="2132180"/>
                </a:cubicBezTo>
                <a:lnTo>
                  <a:pt x="4902693" y="2171984"/>
                </a:lnTo>
                <a:cubicBezTo>
                  <a:pt x="4903894" y="2172990"/>
                  <a:pt x="4904991" y="2174315"/>
                  <a:pt x="4905943" y="2175920"/>
                </a:cubicBezTo>
                <a:lnTo>
                  <a:pt x="4908773" y="2188707"/>
                </a:lnTo>
                <a:lnTo>
                  <a:pt x="4904052" y="2199268"/>
                </a:lnTo>
                <a:lnTo>
                  <a:pt x="4893911" y="2249378"/>
                </a:lnTo>
                <a:lnTo>
                  <a:pt x="4883060" y="2322907"/>
                </a:lnTo>
                <a:lnTo>
                  <a:pt x="4878199" y="2333841"/>
                </a:lnTo>
                <a:cubicBezTo>
                  <a:pt x="4872134" y="2359072"/>
                  <a:pt x="4875268" y="2390080"/>
                  <a:pt x="4863832" y="2405746"/>
                </a:cubicBezTo>
                <a:lnTo>
                  <a:pt x="4860132" y="2443689"/>
                </a:lnTo>
                <a:lnTo>
                  <a:pt x="4863777" y="2448134"/>
                </a:lnTo>
                <a:lnTo>
                  <a:pt x="4862134" y="2459306"/>
                </a:lnTo>
                <a:cubicBezTo>
                  <a:pt x="4862270" y="2460323"/>
                  <a:pt x="4862408" y="2461340"/>
                  <a:pt x="4862544" y="2462358"/>
                </a:cubicBezTo>
                <a:cubicBezTo>
                  <a:pt x="4863348" y="2468183"/>
                  <a:pt x="4864002" y="2473955"/>
                  <a:pt x="4864049" y="2479770"/>
                </a:cubicBezTo>
                <a:cubicBezTo>
                  <a:pt x="4849538" y="2476510"/>
                  <a:pt x="4855223" y="2505567"/>
                  <a:pt x="4852627" y="2514583"/>
                </a:cubicBezTo>
                <a:lnTo>
                  <a:pt x="4850576" y="2514709"/>
                </a:lnTo>
                <a:lnTo>
                  <a:pt x="4842113" y="2666439"/>
                </a:lnTo>
                <a:lnTo>
                  <a:pt x="4850768" y="2690544"/>
                </a:lnTo>
                <a:lnTo>
                  <a:pt x="4853036" y="2740646"/>
                </a:lnTo>
                <a:cubicBezTo>
                  <a:pt x="4852743" y="2751830"/>
                  <a:pt x="4852452" y="2763013"/>
                  <a:pt x="4852159" y="2774197"/>
                </a:cubicBezTo>
                <a:cubicBezTo>
                  <a:pt x="4852006" y="2775813"/>
                  <a:pt x="4851852" y="2777429"/>
                  <a:pt x="4851699" y="2779045"/>
                </a:cubicBezTo>
                <a:lnTo>
                  <a:pt x="4842617" y="2818850"/>
                </a:lnTo>
                <a:cubicBezTo>
                  <a:pt x="4843819" y="2819856"/>
                  <a:pt x="4844915" y="2821182"/>
                  <a:pt x="4845868" y="2822786"/>
                </a:cubicBezTo>
                <a:lnTo>
                  <a:pt x="4848697" y="2835573"/>
                </a:lnTo>
                <a:lnTo>
                  <a:pt x="4843976" y="2846133"/>
                </a:lnTo>
                <a:lnTo>
                  <a:pt x="4833835" y="2896246"/>
                </a:lnTo>
                <a:lnTo>
                  <a:pt x="4826535" y="2945711"/>
                </a:lnTo>
                <a:cubicBezTo>
                  <a:pt x="4807919" y="3297000"/>
                  <a:pt x="4774287" y="3653361"/>
                  <a:pt x="4770687" y="3999577"/>
                </a:cubicBezTo>
                <a:cubicBezTo>
                  <a:pt x="4767748" y="4078096"/>
                  <a:pt x="4760894" y="4174113"/>
                  <a:pt x="4757955" y="4252632"/>
                </a:cubicBezTo>
                <a:cubicBezTo>
                  <a:pt x="4764534" y="4246730"/>
                  <a:pt x="4754187" y="4396558"/>
                  <a:pt x="4746917" y="4414955"/>
                </a:cubicBezTo>
                <a:lnTo>
                  <a:pt x="4656537" y="6050064"/>
                </a:lnTo>
                <a:lnTo>
                  <a:pt x="4661812" y="6086684"/>
                </a:lnTo>
                <a:cubicBezTo>
                  <a:pt x="4667576" y="6094577"/>
                  <a:pt x="4664275" y="6098656"/>
                  <a:pt x="4665332" y="6121067"/>
                </a:cubicBezTo>
                <a:cubicBezTo>
                  <a:pt x="4666388" y="6143476"/>
                  <a:pt x="4649733" y="6177068"/>
                  <a:pt x="4668152" y="6221142"/>
                </a:cubicBezTo>
                <a:cubicBezTo>
                  <a:pt x="4667735" y="6228689"/>
                  <a:pt x="4658097" y="6246990"/>
                  <a:pt x="4649673" y="6255466"/>
                </a:cubicBezTo>
                <a:lnTo>
                  <a:pt x="4645040" y="6258160"/>
                </a:lnTo>
                <a:cubicBezTo>
                  <a:pt x="4643893" y="6278926"/>
                  <a:pt x="4645845" y="6296913"/>
                  <a:pt x="4641598" y="6320461"/>
                </a:cubicBezTo>
                <a:cubicBezTo>
                  <a:pt x="4535457" y="6322746"/>
                  <a:pt x="2126262" y="6155193"/>
                  <a:pt x="724747" y="6068362"/>
                </a:cubicBezTo>
                <a:lnTo>
                  <a:pt x="415706" y="6051307"/>
                </a:lnTo>
                <a:lnTo>
                  <a:pt x="420012" y="6011137"/>
                </a:lnTo>
                <a:lnTo>
                  <a:pt x="424214" y="6004548"/>
                </a:lnTo>
                <a:cubicBezTo>
                  <a:pt x="424742" y="6003448"/>
                  <a:pt x="424392" y="6002721"/>
                  <a:pt x="424482" y="6001808"/>
                </a:cubicBezTo>
                <a:cubicBezTo>
                  <a:pt x="424572" y="6000894"/>
                  <a:pt x="424661" y="5999980"/>
                  <a:pt x="424751" y="5999066"/>
                </a:cubicBezTo>
                <a:cubicBezTo>
                  <a:pt x="424928" y="5997240"/>
                  <a:pt x="425294" y="5995212"/>
                  <a:pt x="425286" y="5993584"/>
                </a:cubicBezTo>
                <a:cubicBezTo>
                  <a:pt x="425230" y="5983140"/>
                  <a:pt x="424153" y="5996072"/>
                  <a:pt x="424972" y="5987694"/>
                </a:cubicBezTo>
                <a:cubicBezTo>
                  <a:pt x="424779" y="5986644"/>
                  <a:pt x="424455" y="5985762"/>
                  <a:pt x="424390" y="5984546"/>
                </a:cubicBezTo>
                <a:cubicBezTo>
                  <a:pt x="424349" y="5983776"/>
                  <a:pt x="424698" y="5982573"/>
                  <a:pt x="424659" y="5981803"/>
                </a:cubicBezTo>
                <a:cubicBezTo>
                  <a:pt x="424279" y="5974674"/>
                  <a:pt x="423729" y="5982198"/>
                  <a:pt x="424344" y="5975914"/>
                </a:cubicBezTo>
                <a:lnTo>
                  <a:pt x="423763" y="5972765"/>
                </a:lnTo>
                <a:cubicBezTo>
                  <a:pt x="422354" y="5965140"/>
                  <a:pt x="422317" y="5969355"/>
                  <a:pt x="423136" y="5960984"/>
                </a:cubicBezTo>
                <a:cubicBezTo>
                  <a:pt x="422942" y="5959935"/>
                  <a:pt x="422620" y="5959052"/>
                  <a:pt x="422554" y="5957836"/>
                </a:cubicBezTo>
                <a:cubicBezTo>
                  <a:pt x="422513" y="5957067"/>
                  <a:pt x="422944" y="5955758"/>
                  <a:pt x="422821" y="5955094"/>
                </a:cubicBezTo>
                <a:cubicBezTo>
                  <a:pt x="422548" y="5953610"/>
                  <a:pt x="420383" y="5954033"/>
                  <a:pt x="421392" y="5951537"/>
                </a:cubicBezTo>
                <a:lnTo>
                  <a:pt x="426782" y="5888089"/>
                </a:lnTo>
                <a:lnTo>
                  <a:pt x="448292" y="5480986"/>
                </a:lnTo>
                <a:lnTo>
                  <a:pt x="330530" y="5480986"/>
                </a:lnTo>
                <a:lnTo>
                  <a:pt x="330530" y="5395293"/>
                </a:lnTo>
                <a:lnTo>
                  <a:pt x="326057" y="5474970"/>
                </a:lnTo>
                <a:lnTo>
                  <a:pt x="270547" y="5477941"/>
                </a:lnTo>
                <a:cubicBezTo>
                  <a:pt x="270523" y="5464474"/>
                  <a:pt x="270498" y="5451008"/>
                  <a:pt x="270474" y="5437541"/>
                </a:cubicBezTo>
                <a:lnTo>
                  <a:pt x="273937" y="5430535"/>
                </a:lnTo>
                <a:cubicBezTo>
                  <a:pt x="274343" y="5429384"/>
                  <a:pt x="273915" y="5428700"/>
                  <a:pt x="273907" y="5427782"/>
                </a:cubicBezTo>
                <a:cubicBezTo>
                  <a:pt x="273897" y="5426864"/>
                  <a:pt x="273887" y="5425945"/>
                  <a:pt x="273877" y="5425027"/>
                </a:cubicBezTo>
                <a:cubicBezTo>
                  <a:pt x="273855" y="5423193"/>
                  <a:pt x="273998" y="5421136"/>
                  <a:pt x="273815" y="5419519"/>
                </a:cubicBezTo>
                <a:cubicBezTo>
                  <a:pt x="272627" y="5409143"/>
                  <a:pt x="272957" y="5422116"/>
                  <a:pt x="272864" y="5413698"/>
                </a:cubicBezTo>
                <a:cubicBezTo>
                  <a:pt x="272559" y="5412674"/>
                  <a:pt x="272141" y="5411834"/>
                  <a:pt x="271946" y="5410631"/>
                </a:cubicBezTo>
                <a:cubicBezTo>
                  <a:pt x="271820" y="5409871"/>
                  <a:pt x="272037" y="5408637"/>
                  <a:pt x="271914" y="5407876"/>
                </a:cubicBezTo>
                <a:cubicBezTo>
                  <a:pt x="270764" y="5400831"/>
                  <a:pt x="271033" y="5408369"/>
                  <a:pt x="270963" y="5402055"/>
                </a:cubicBezTo>
                <a:lnTo>
                  <a:pt x="270045" y="5398988"/>
                </a:lnTo>
                <a:cubicBezTo>
                  <a:pt x="267817" y="5391561"/>
                  <a:pt x="268237" y="5395755"/>
                  <a:pt x="268144" y="5387344"/>
                </a:cubicBezTo>
                <a:cubicBezTo>
                  <a:pt x="267838" y="5386323"/>
                  <a:pt x="267422" y="5385480"/>
                  <a:pt x="267225" y="5384278"/>
                </a:cubicBezTo>
                <a:cubicBezTo>
                  <a:pt x="267101" y="5383518"/>
                  <a:pt x="267386" y="5382170"/>
                  <a:pt x="267193" y="5381523"/>
                </a:cubicBezTo>
                <a:cubicBezTo>
                  <a:pt x="266761" y="5380078"/>
                  <a:pt x="264654" y="5380733"/>
                  <a:pt x="265387" y="5378142"/>
                </a:cubicBezTo>
                <a:cubicBezTo>
                  <a:pt x="264881" y="5356922"/>
                  <a:pt x="264374" y="5335703"/>
                  <a:pt x="263868" y="5314483"/>
                </a:cubicBezTo>
                <a:lnTo>
                  <a:pt x="192697" y="4040419"/>
                </a:lnTo>
                <a:lnTo>
                  <a:pt x="0" y="208389"/>
                </a:lnTo>
                <a:cubicBezTo>
                  <a:pt x="324854" y="204302"/>
                  <a:pt x="2354390" y="86208"/>
                  <a:pt x="2990554" y="54813"/>
                </a:cubicBezTo>
                <a:lnTo>
                  <a:pt x="3816982" y="20020"/>
                </a:lnTo>
                <a:close/>
              </a:path>
            </a:pathLst>
          </a:custGeom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7D6766C1-D0DB-4C51-BF80-C1E172604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226689">
            <a:off x="6850302" y="405956"/>
            <a:ext cx="4368058" cy="5077615"/>
          </a:xfrm>
          <a:custGeom>
            <a:avLst/>
            <a:gdLst>
              <a:gd name="connsiteX0" fmla="*/ 4488693 w 4534331"/>
              <a:gd name="connsiteY0" fmla="*/ 246796 h 5270897"/>
              <a:gd name="connsiteX1" fmla="*/ 4516455 w 4534331"/>
              <a:gd name="connsiteY1" fmla="*/ 268550 h 5270897"/>
              <a:gd name="connsiteX2" fmla="*/ 4514689 w 4534331"/>
              <a:gd name="connsiteY2" fmla="*/ 300227 h 5270897"/>
              <a:gd name="connsiteX3" fmla="*/ 4517598 w 4534331"/>
              <a:gd name="connsiteY3" fmla="*/ 301940 h 5270897"/>
              <a:gd name="connsiteX4" fmla="*/ 4533956 w 4534331"/>
              <a:gd name="connsiteY4" fmla="*/ 333441 h 5270897"/>
              <a:gd name="connsiteX5" fmla="*/ 4511788 w 4534331"/>
              <a:gd name="connsiteY5" fmla="*/ 390953 h 5270897"/>
              <a:gd name="connsiteX6" fmla="*/ 4508315 w 4534331"/>
              <a:gd name="connsiteY6" fmla="*/ 414519 h 5270897"/>
              <a:gd name="connsiteX7" fmla="*/ 4503231 w 4534331"/>
              <a:gd name="connsiteY7" fmla="*/ 505644 h 5270897"/>
              <a:gd name="connsiteX8" fmla="*/ 4502584 w 4534331"/>
              <a:gd name="connsiteY8" fmla="*/ 551953 h 5270897"/>
              <a:gd name="connsiteX9" fmla="*/ 4499498 w 4534331"/>
              <a:gd name="connsiteY9" fmla="*/ 580350 h 5270897"/>
              <a:gd name="connsiteX10" fmla="*/ 4498831 w 4534331"/>
              <a:gd name="connsiteY10" fmla="*/ 584522 h 5270897"/>
              <a:gd name="connsiteX11" fmla="*/ 4485949 w 4534331"/>
              <a:gd name="connsiteY11" fmla="*/ 815495 h 5270897"/>
              <a:gd name="connsiteX12" fmla="*/ 4487655 w 4534331"/>
              <a:gd name="connsiteY12" fmla="*/ 820318 h 5270897"/>
              <a:gd name="connsiteX13" fmla="*/ 4485513 w 4534331"/>
              <a:gd name="connsiteY13" fmla="*/ 844093 h 5270897"/>
              <a:gd name="connsiteX14" fmla="*/ 4483919 w 4534331"/>
              <a:gd name="connsiteY14" fmla="*/ 851860 h 5270897"/>
              <a:gd name="connsiteX15" fmla="*/ 4477708 w 4534331"/>
              <a:gd name="connsiteY15" fmla="*/ 963230 h 5270897"/>
              <a:gd name="connsiteX16" fmla="*/ 4479776 w 4534331"/>
              <a:gd name="connsiteY16" fmla="*/ 964128 h 5270897"/>
              <a:gd name="connsiteX17" fmla="*/ 4483878 w 4534331"/>
              <a:gd name="connsiteY17" fmla="*/ 1000225 h 5270897"/>
              <a:gd name="connsiteX18" fmla="*/ 4479100 w 4534331"/>
              <a:gd name="connsiteY18" fmla="*/ 1098522 h 5270897"/>
              <a:gd name="connsiteX19" fmla="*/ 4476746 w 4534331"/>
              <a:gd name="connsiteY19" fmla="*/ 1111831 h 5270897"/>
              <a:gd name="connsiteX20" fmla="*/ 4476455 w 4534331"/>
              <a:gd name="connsiteY20" fmla="*/ 1116310 h 5270897"/>
              <a:gd name="connsiteX21" fmla="*/ 846131 w 4534331"/>
              <a:gd name="connsiteY21" fmla="*/ 513049 h 5270897"/>
              <a:gd name="connsiteX22" fmla="*/ 55505 w 4534331"/>
              <a:gd name="connsiteY22" fmla="*/ 5270897 h 5270897"/>
              <a:gd name="connsiteX23" fmla="*/ 0 w 4534331"/>
              <a:gd name="connsiteY23" fmla="*/ 5267834 h 5270897"/>
              <a:gd name="connsiteX24" fmla="*/ 4306 w 4534331"/>
              <a:gd name="connsiteY24" fmla="*/ 5227664 h 5270897"/>
              <a:gd name="connsiteX25" fmla="*/ 8508 w 4534331"/>
              <a:gd name="connsiteY25" fmla="*/ 5221075 h 5270897"/>
              <a:gd name="connsiteX26" fmla="*/ 8776 w 4534331"/>
              <a:gd name="connsiteY26" fmla="*/ 5218335 h 5270897"/>
              <a:gd name="connsiteX27" fmla="*/ 9045 w 4534331"/>
              <a:gd name="connsiteY27" fmla="*/ 5215593 h 5270897"/>
              <a:gd name="connsiteX28" fmla="*/ 9580 w 4534331"/>
              <a:gd name="connsiteY28" fmla="*/ 5210111 h 5270897"/>
              <a:gd name="connsiteX29" fmla="*/ 9266 w 4534331"/>
              <a:gd name="connsiteY29" fmla="*/ 5204221 h 5270897"/>
              <a:gd name="connsiteX30" fmla="*/ 8685 w 4534331"/>
              <a:gd name="connsiteY30" fmla="*/ 5201072 h 5270897"/>
              <a:gd name="connsiteX31" fmla="*/ 8952 w 4534331"/>
              <a:gd name="connsiteY31" fmla="*/ 5198330 h 5270897"/>
              <a:gd name="connsiteX32" fmla="*/ 8638 w 4534331"/>
              <a:gd name="connsiteY32" fmla="*/ 5192440 h 5270897"/>
              <a:gd name="connsiteX33" fmla="*/ 8057 w 4534331"/>
              <a:gd name="connsiteY33" fmla="*/ 5189292 h 5270897"/>
              <a:gd name="connsiteX34" fmla="*/ 7430 w 4534331"/>
              <a:gd name="connsiteY34" fmla="*/ 5177511 h 5270897"/>
              <a:gd name="connsiteX35" fmla="*/ 6848 w 4534331"/>
              <a:gd name="connsiteY35" fmla="*/ 5174363 h 5270897"/>
              <a:gd name="connsiteX36" fmla="*/ 7115 w 4534331"/>
              <a:gd name="connsiteY36" fmla="*/ 5171621 h 5270897"/>
              <a:gd name="connsiteX37" fmla="*/ 5686 w 4534331"/>
              <a:gd name="connsiteY37" fmla="*/ 5168064 h 5270897"/>
              <a:gd name="connsiteX38" fmla="*/ 11075 w 4534331"/>
              <a:gd name="connsiteY38" fmla="*/ 5104615 h 5270897"/>
              <a:gd name="connsiteX39" fmla="*/ 78405 w 4534331"/>
              <a:gd name="connsiteY39" fmla="*/ 3830343 h 5270897"/>
              <a:gd name="connsiteX40" fmla="*/ 302152 w 4534331"/>
              <a:gd name="connsiteY40" fmla="*/ 0 h 5270897"/>
              <a:gd name="connsiteX41" fmla="*/ 3291735 w 4534331"/>
              <a:gd name="connsiteY41" fmla="*/ 171441 h 5270897"/>
              <a:gd name="connsiteX42" fmla="*/ 4117066 w 4534331"/>
              <a:gd name="connsiteY42" fmla="*/ 226420 h 5270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534331" h="5270897">
                <a:moveTo>
                  <a:pt x="4488693" y="246796"/>
                </a:moveTo>
                <a:lnTo>
                  <a:pt x="4516455" y="268550"/>
                </a:lnTo>
                <a:cubicBezTo>
                  <a:pt x="4515867" y="279110"/>
                  <a:pt x="4515278" y="289668"/>
                  <a:pt x="4514689" y="300227"/>
                </a:cubicBezTo>
                <a:lnTo>
                  <a:pt x="4517598" y="301940"/>
                </a:lnTo>
                <a:cubicBezTo>
                  <a:pt x="4527156" y="303643"/>
                  <a:pt x="4536316" y="290647"/>
                  <a:pt x="4533956" y="333441"/>
                </a:cubicBezTo>
                <a:cubicBezTo>
                  <a:pt x="4523360" y="353882"/>
                  <a:pt x="4516375" y="372813"/>
                  <a:pt x="4511788" y="390953"/>
                </a:cubicBezTo>
                <a:lnTo>
                  <a:pt x="4508315" y="414519"/>
                </a:lnTo>
                <a:lnTo>
                  <a:pt x="4503231" y="505644"/>
                </a:lnTo>
                <a:cubicBezTo>
                  <a:pt x="4503015" y="521080"/>
                  <a:pt x="4502800" y="536517"/>
                  <a:pt x="4502584" y="551953"/>
                </a:cubicBezTo>
                <a:cubicBezTo>
                  <a:pt x="4502314" y="556866"/>
                  <a:pt x="4501225" y="567371"/>
                  <a:pt x="4499498" y="580350"/>
                </a:cubicBezTo>
                <a:lnTo>
                  <a:pt x="4498831" y="584522"/>
                </a:lnTo>
                <a:lnTo>
                  <a:pt x="4485949" y="815495"/>
                </a:lnTo>
                <a:lnTo>
                  <a:pt x="4487655" y="820318"/>
                </a:lnTo>
                <a:cubicBezTo>
                  <a:pt x="4488154" y="827845"/>
                  <a:pt x="4487078" y="835888"/>
                  <a:pt x="4485513" y="844093"/>
                </a:cubicBezTo>
                <a:lnTo>
                  <a:pt x="4483919" y="851860"/>
                </a:lnTo>
                <a:lnTo>
                  <a:pt x="4477708" y="963230"/>
                </a:lnTo>
                <a:lnTo>
                  <a:pt x="4479776" y="964128"/>
                </a:lnTo>
                <a:cubicBezTo>
                  <a:pt x="4481211" y="970471"/>
                  <a:pt x="4483990" y="977827"/>
                  <a:pt x="4483878" y="1000225"/>
                </a:cubicBezTo>
                <a:cubicBezTo>
                  <a:pt x="4473085" y="1027463"/>
                  <a:pt x="4493456" y="1064724"/>
                  <a:pt x="4479100" y="1098522"/>
                </a:cubicBezTo>
                <a:cubicBezTo>
                  <a:pt x="4478172" y="1101630"/>
                  <a:pt x="4477358" y="1106364"/>
                  <a:pt x="4476746" y="1111831"/>
                </a:cubicBezTo>
                <a:lnTo>
                  <a:pt x="4476455" y="1116310"/>
                </a:lnTo>
                <a:lnTo>
                  <a:pt x="846131" y="513049"/>
                </a:lnTo>
                <a:lnTo>
                  <a:pt x="55505" y="5270897"/>
                </a:lnTo>
                <a:lnTo>
                  <a:pt x="0" y="5267834"/>
                </a:lnTo>
                <a:lnTo>
                  <a:pt x="4306" y="5227664"/>
                </a:lnTo>
                <a:lnTo>
                  <a:pt x="8508" y="5221075"/>
                </a:lnTo>
                <a:cubicBezTo>
                  <a:pt x="9036" y="5219975"/>
                  <a:pt x="8685" y="5219248"/>
                  <a:pt x="8776" y="5218335"/>
                </a:cubicBezTo>
                <a:lnTo>
                  <a:pt x="9045" y="5215593"/>
                </a:lnTo>
                <a:cubicBezTo>
                  <a:pt x="9222" y="5213767"/>
                  <a:pt x="9587" y="5211738"/>
                  <a:pt x="9580" y="5210111"/>
                </a:cubicBezTo>
                <a:cubicBezTo>
                  <a:pt x="9524" y="5199667"/>
                  <a:pt x="8446" y="5212599"/>
                  <a:pt x="9266" y="5204221"/>
                </a:cubicBezTo>
                <a:cubicBezTo>
                  <a:pt x="9073" y="5203170"/>
                  <a:pt x="8749" y="5202289"/>
                  <a:pt x="8685" y="5201072"/>
                </a:cubicBezTo>
                <a:cubicBezTo>
                  <a:pt x="8643" y="5200303"/>
                  <a:pt x="8992" y="5199100"/>
                  <a:pt x="8952" y="5198330"/>
                </a:cubicBezTo>
                <a:cubicBezTo>
                  <a:pt x="8573" y="5191202"/>
                  <a:pt x="8023" y="5198725"/>
                  <a:pt x="8638" y="5192440"/>
                </a:cubicBezTo>
                <a:lnTo>
                  <a:pt x="8057" y="5189292"/>
                </a:lnTo>
                <a:cubicBezTo>
                  <a:pt x="6648" y="5181667"/>
                  <a:pt x="6611" y="5185882"/>
                  <a:pt x="7430" y="5177511"/>
                </a:cubicBezTo>
                <a:cubicBezTo>
                  <a:pt x="7236" y="5176462"/>
                  <a:pt x="6914" y="5175579"/>
                  <a:pt x="6848" y="5174363"/>
                </a:cubicBezTo>
                <a:cubicBezTo>
                  <a:pt x="6807" y="5173594"/>
                  <a:pt x="7237" y="5172285"/>
                  <a:pt x="7115" y="5171621"/>
                </a:cubicBezTo>
                <a:cubicBezTo>
                  <a:pt x="6842" y="5170137"/>
                  <a:pt x="4677" y="5170560"/>
                  <a:pt x="5686" y="5168064"/>
                </a:cubicBezTo>
                <a:lnTo>
                  <a:pt x="11075" y="5104615"/>
                </a:lnTo>
                <a:lnTo>
                  <a:pt x="78405" y="3830343"/>
                </a:lnTo>
                <a:lnTo>
                  <a:pt x="302152" y="0"/>
                </a:lnTo>
                <a:cubicBezTo>
                  <a:pt x="625536" y="31145"/>
                  <a:pt x="2655916" y="133704"/>
                  <a:pt x="3291735" y="171441"/>
                </a:cubicBezTo>
                <a:lnTo>
                  <a:pt x="4117066" y="22642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9DE5CA0-A7C9-46BC-B801-8D13190EA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08FA087-D27B-4F5B-978D-06587F9FD2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38CA980-4316-4B39-87F5-9206AF2074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C53FB568-F4DF-41B0-A34F-76C7EE3379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DB55374-F96D-46C8-897B-0E9795469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996B0B6E-CC11-46D4-82E8-3F9B18E54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2776">
            <a:off x="7295690" y="1176485"/>
            <a:ext cx="4305535" cy="5325441"/>
          </a:xfrm>
          <a:custGeom>
            <a:avLst/>
            <a:gdLst>
              <a:gd name="connsiteX0" fmla="*/ 127458 w 4457507"/>
              <a:gd name="connsiteY0" fmla="*/ 103043 h 5515902"/>
              <a:gd name="connsiteX1" fmla="*/ 118742 w 4457507"/>
              <a:gd name="connsiteY1" fmla="*/ 3939905 h 5515902"/>
              <a:gd name="connsiteX2" fmla="*/ 122936 w 4457507"/>
              <a:gd name="connsiteY2" fmla="*/ 5215949 h 5515902"/>
              <a:gd name="connsiteX3" fmla="*/ 121112 w 4457507"/>
              <a:gd name="connsiteY3" fmla="*/ 5279599 h 5515902"/>
              <a:gd name="connsiteX4" fmla="*/ 122738 w 4457507"/>
              <a:gd name="connsiteY4" fmla="*/ 5283070 h 5515902"/>
              <a:gd name="connsiteX5" fmla="*/ 122625 w 4457507"/>
              <a:gd name="connsiteY5" fmla="*/ 5285823 h 5515902"/>
              <a:gd name="connsiteX6" fmla="*/ 123382 w 4457507"/>
              <a:gd name="connsiteY6" fmla="*/ 5288933 h 5515902"/>
              <a:gd name="connsiteX7" fmla="*/ 124669 w 4457507"/>
              <a:gd name="connsiteY7" fmla="*/ 5300661 h 5515902"/>
              <a:gd name="connsiteX8" fmla="*/ 125425 w 4457507"/>
              <a:gd name="connsiteY8" fmla="*/ 5303772 h 5515902"/>
              <a:gd name="connsiteX9" fmla="*/ 126069 w 4457507"/>
              <a:gd name="connsiteY9" fmla="*/ 5309635 h 5515902"/>
              <a:gd name="connsiteX10" fmla="*/ 125955 w 4457507"/>
              <a:gd name="connsiteY10" fmla="*/ 5312388 h 5515902"/>
              <a:gd name="connsiteX11" fmla="*/ 126712 w 4457507"/>
              <a:gd name="connsiteY11" fmla="*/ 5315499 h 5515902"/>
              <a:gd name="connsiteX12" fmla="*/ 127356 w 4457507"/>
              <a:gd name="connsiteY12" fmla="*/ 5321362 h 5515902"/>
              <a:gd name="connsiteX13" fmla="*/ 127129 w 4457507"/>
              <a:gd name="connsiteY13" fmla="*/ 5326866 h 5515902"/>
              <a:gd name="connsiteX14" fmla="*/ 127014 w 4457507"/>
              <a:gd name="connsiteY14" fmla="*/ 5329618 h 5515902"/>
              <a:gd name="connsiteX15" fmla="*/ 126900 w 4457507"/>
              <a:gd name="connsiteY15" fmla="*/ 5332368 h 5515902"/>
              <a:gd name="connsiteX16" fmla="*/ 123074 w 4457507"/>
              <a:gd name="connsiteY16" fmla="*/ 5339183 h 5515902"/>
              <a:gd name="connsiteX17" fmla="*/ 121026 w 4457507"/>
              <a:gd name="connsiteY17" fmla="*/ 5379531 h 5515902"/>
              <a:gd name="connsiteX18" fmla="*/ 430538 w 4457507"/>
              <a:gd name="connsiteY18" fmla="*/ 5379238 h 5515902"/>
              <a:gd name="connsiteX19" fmla="*/ 4355361 w 4457507"/>
              <a:gd name="connsiteY19" fmla="*/ 5411414 h 5515902"/>
              <a:gd name="connsiteX20" fmla="*/ 4355306 w 4457507"/>
              <a:gd name="connsiteY20" fmla="*/ 5349018 h 5515902"/>
              <a:gd name="connsiteX21" fmla="*/ 4359780 w 4457507"/>
              <a:gd name="connsiteY21" fmla="*/ 5346069 h 5515902"/>
              <a:gd name="connsiteX22" fmla="*/ 4376306 w 4457507"/>
              <a:gd name="connsiteY22" fmla="*/ 5310763 h 5515902"/>
              <a:gd name="connsiteX23" fmla="*/ 4367882 w 4457507"/>
              <a:gd name="connsiteY23" fmla="*/ 5211003 h 5515902"/>
              <a:gd name="connsiteX24" fmla="*/ 4362441 w 4457507"/>
              <a:gd name="connsiteY24" fmla="*/ 5176871 h 5515902"/>
              <a:gd name="connsiteX25" fmla="*/ 4355121 w 4457507"/>
              <a:gd name="connsiteY25" fmla="*/ 5140605 h 5515902"/>
              <a:gd name="connsiteX26" fmla="*/ 4353716 w 4457507"/>
              <a:gd name="connsiteY26" fmla="*/ 3503001 h 5515902"/>
              <a:gd name="connsiteX27" fmla="*/ 4355640 w 4457507"/>
              <a:gd name="connsiteY27" fmla="*/ 3340314 h 5515902"/>
              <a:gd name="connsiteX28" fmla="*/ 4354169 w 4457507"/>
              <a:gd name="connsiteY28" fmla="*/ 3086943 h 5515902"/>
              <a:gd name="connsiteX29" fmla="*/ 4350863 w 4457507"/>
              <a:gd name="connsiteY29" fmla="*/ 2031603 h 5515902"/>
              <a:gd name="connsiteX30" fmla="*/ 4355379 w 4457507"/>
              <a:gd name="connsiteY30" fmla="*/ 1981807 h 5515902"/>
              <a:gd name="connsiteX31" fmla="*/ 4362696 w 4457507"/>
              <a:gd name="connsiteY31" fmla="*/ 1931205 h 5515902"/>
              <a:gd name="connsiteX32" fmla="*/ 4366817 w 4457507"/>
              <a:gd name="connsiteY32" fmla="*/ 1920396 h 5515902"/>
              <a:gd name="connsiteX33" fmla="*/ 4363276 w 4457507"/>
              <a:gd name="connsiteY33" fmla="*/ 1907788 h 5515902"/>
              <a:gd name="connsiteX34" fmla="*/ 4359810 w 4457507"/>
              <a:gd name="connsiteY34" fmla="*/ 1904041 h 5515902"/>
              <a:gd name="connsiteX35" fmla="*/ 4366646 w 4457507"/>
              <a:gd name="connsiteY35" fmla="*/ 1863789 h 5515902"/>
              <a:gd name="connsiteX36" fmla="*/ 4366834 w 4457507"/>
              <a:gd name="connsiteY36" fmla="*/ 1858923 h 5515902"/>
              <a:gd name="connsiteX37" fmla="*/ 4365829 w 4457507"/>
              <a:gd name="connsiteY37" fmla="*/ 1825376 h 5515902"/>
              <a:gd name="connsiteX38" fmla="*/ 4360756 w 4457507"/>
              <a:gd name="connsiteY38" fmla="*/ 1775480 h 5515902"/>
              <a:gd name="connsiteX39" fmla="*/ 4350764 w 4457507"/>
              <a:gd name="connsiteY39" fmla="*/ 1751897 h 5515902"/>
              <a:gd name="connsiteX40" fmla="*/ 4350710 w 4457507"/>
              <a:gd name="connsiteY40" fmla="*/ 1599932 h 5515902"/>
              <a:gd name="connsiteX41" fmla="*/ 4352750 w 4457507"/>
              <a:gd name="connsiteY41" fmla="*/ 1599691 h 5515902"/>
              <a:gd name="connsiteX42" fmla="*/ 4362203 w 4457507"/>
              <a:gd name="connsiteY42" fmla="*/ 1564292 h 5515902"/>
              <a:gd name="connsiteX43" fmla="*/ 4359725 w 4457507"/>
              <a:gd name="connsiteY43" fmla="*/ 1546992 h 5515902"/>
              <a:gd name="connsiteX44" fmla="*/ 4359144 w 4457507"/>
              <a:gd name="connsiteY44" fmla="*/ 1543968 h 5515902"/>
              <a:gd name="connsiteX45" fmla="*/ 4360158 w 4457507"/>
              <a:gd name="connsiteY45" fmla="*/ 1532721 h 5515902"/>
              <a:gd name="connsiteX46" fmla="*/ 4356271 w 4457507"/>
              <a:gd name="connsiteY46" fmla="*/ 1528488 h 5515902"/>
              <a:gd name="connsiteX47" fmla="*/ 4357838 w 4457507"/>
              <a:gd name="connsiteY47" fmla="*/ 1490397 h 5515902"/>
              <a:gd name="connsiteX48" fmla="*/ 4368153 w 4457507"/>
              <a:gd name="connsiteY48" fmla="*/ 1417799 h 5515902"/>
              <a:gd name="connsiteX49" fmla="*/ 4372393 w 4457507"/>
              <a:gd name="connsiteY49" fmla="*/ 1406611 h 5515902"/>
              <a:gd name="connsiteX50" fmla="*/ 4379105 w 4457507"/>
              <a:gd name="connsiteY50" fmla="*/ 1332589 h 5515902"/>
              <a:gd name="connsiteX51" fmla="*/ 4386422 w 4457507"/>
              <a:gd name="connsiteY51" fmla="*/ 1281989 h 5515902"/>
              <a:gd name="connsiteX52" fmla="*/ 4390544 w 4457507"/>
              <a:gd name="connsiteY52" fmla="*/ 1271180 h 5515902"/>
              <a:gd name="connsiteX53" fmla="*/ 4387002 w 4457507"/>
              <a:gd name="connsiteY53" fmla="*/ 1258572 h 5515902"/>
              <a:gd name="connsiteX54" fmla="*/ 4383536 w 4457507"/>
              <a:gd name="connsiteY54" fmla="*/ 1254825 h 5515902"/>
              <a:gd name="connsiteX55" fmla="*/ 4390372 w 4457507"/>
              <a:gd name="connsiteY55" fmla="*/ 1214574 h 5515902"/>
              <a:gd name="connsiteX56" fmla="*/ 4390560 w 4457507"/>
              <a:gd name="connsiteY56" fmla="*/ 1209707 h 5515902"/>
              <a:gd name="connsiteX57" fmla="*/ 4389554 w 4457507"/>
              <a:gd name="connsiteY57" fmla="*/ 1176159 h 5515902"/>
              <a:gd name="connsiteX58" fmla="*/ 4384483 w 4457507"/>
              <a:gd name="connsiteY58" fmla="*/ 1126265 h 5515902"/>
              <a:gd name="connsiteX59" fmla="*/ 4372782 w 4457507"/>
              <a:gd name="connsiteY59" fmla="*/ 1074492 h 5515902"/>
              <a:gd name="connsiteX60" fmla="*/ 4368023 w 4457507"/>
              <a:gd name="connsiteY60" fmla="*/ 1044600 h 5515902"/>
              <a:gd name="connsiteX61" fmla="*/ 4362564 w 4457507"/>
              <a:gd name="connsiteY61" fmla="*/ 1023807 h 5515902"/>
              <a:gd name="connsiteX62" fmla="*/ 4359409 w 4457507"/>
              <a:gd name="connsiteY62" fmla="*/ 965734 h 5515902"/>
              <a:gd name="connsiteX63" fmla="*/ 4358670 w 4457507"/>
              <a:gd name="connsiteY63" fmla="*/ 867323 h 5515902"/>
              <a:gd name="connsiteX64" fmla="*/ 4352551 w 4457507"/>
              <a:gd name="connsiteY64" fmla="*/ 831512 h 5515902"/>
              <a:gd name="connsiteX65" fmla="*/ 4350436 w 4457507"/>
              <a:gd name="connsiteY65" fmla="*/ 830732 h 5515902"/>
              <a:gd name="connsiteX66" fmla="*/ 4350396 w 4457507"/>
              <a:gd name="connsiteY66" fmla="*/ 719189 h 5515902"/>
              <a:gd name="connsiteX67" fmla="*/ 4351552 w 4457507"/>
              <a:gd name="connsiteY67" fmla="*/ 711345 h 5515902"/>
              <a:gd name="connsiteX68" fmla="*/ 4352358 w 4457507"/>
              <a:gd name="connsiteY68" fmla="*/ 687487 h 5515902"/>
              <a:gd name="connsiteX69" fmla="*/ 4350384 w 4457507"/>
              <a:gd name="connsiteY69" fmla="*/ 682767 h 5515902"/>
              <a:gd name="connsiteX70" fmla="*/ 4350301 w 4457507"/>
              <a:gd name="connsiteY70" fmla="*/ 451435 h 5515902"/>
              <a:gd name="connsiteX71" fmla="*/ 4350733 w 4457507"/>
              <a:gd name="connsiteY71" fmla="*/ 447233 h 5515902"/>
              <a:gd name="connsiteX72" fmla="*/ 4352222 w 4457507"/>
              <a:gd name="connsiteY72" fmla="*/ 418707 h 5515902"/>
              <a:gd name="connsiteX73" fmla="*/ 4350273 w 4457507"/>
              <a:gd name="connsiteY73" fmla="*/ 372435 h 5515902"/>
              <a:gd name="connsiteX74" fmla="*/ 4350241 w 4457507"/>
              <a:gd name="connsiteY74" fmla="*/ 281168 h 5515902"/>
              <a:gd name="connsiteX75" fmla="*/ 4352388 w 4457507"/>
              <a:gd name="connsiteY75" fmla="*/ 257444 h 5515902"/>
              <a:gd name="connsiteX76" fmla="*/ 4371298 w 4457507"/>
              <a:gd name="connsiteY76" fmla="*/ 198781 h 5515902"/>
              <a:gd name="connsiteX77" fmla="*/ 4353201 w 4457507"/>
              <a:gd name="connsiteY77" fmla="*/ 168246 h 5515902"/>
              <a:gd name="connsiteX78" fmla="*/ 4350200 w 4457507"/>
              <a:gd name="connsiteY78" fmla="*/ 166699 h 5515902"/>
              <a:gd name="connsiteX79" fmla="*/ 4350188 w 4457507"/>
              <a:gd name="connsiteY79" fmla="*/ 134973 h 5515902"/>
              <a:gd name="connsiteX80" fmla="*/ 4321251 w 4457507"/>
              <a:gd name="connsiteY80" fmla="*/ 114809 h 5515902"/>
              <a:gd name="connsiteX81" fmla="*/ 3949065 w 4457507"/>
              <a:gd name="connsiteY81" fmla="*/ 115293 h 5515902"/>
              <a:gd name="connsiteX82" fmla="*/ 3121950 w 4457507"/>
              <a:gd name="connsiteY82" fmla="*/ 106657 h 5515902"/>
              <a:gd name="connsiteX83" fmla="*/ 127458 w 4457507"/>
              <a:gd name="connsiteY83" fmla="*/ 103043 h 5515902"/>
              <a:gd name="connsiteX84" fmla="*/ 0 w 4457507"/>
              <a:gd name="connsiteY84" fmla="*/ 0 h 5515902"/>
              <a:gd name="connsiteX85" fmla="*/ 4457507 w 4457507"/>
              <a:gd name="connsiteY85" fmla="*/ 0 h 5515902"/>
              <a:gd name="connsiteX86" fmla="*/ 4457507 w 4457507"/>
              <a:gd name="connsiteY86" fmla="*/ 5515902 h 5515902"/>
              <a:gd name="connsiteX87" fmla="*/ 0 w 4457507"/>
              <a:gd name="connsiteY87" fmla="*/ 5515902 h 5515902"/>
              <a:gd name="connsiteX0" fmla="*/ 134086 w 4464135"/>
              <a:gd name="connsiteY0" fmla="*/ 114630 h 5527489"/>
              <a:gd name="connsiteX1" fmla="*/ 125370 w 4464135"/>
              <a:gd name="connsiteY1" fmla="*/ 3951492 h 5527489"/>
              <a:gd name="connsiteX2" fmla="*/ 129564 w 4464135"/>
              <a:gd name="connsiteY2" fmla="*/ 5227536 h 5527489"/>
              <a:gd name="connsiteX3" fmla="*/ 127740 w 4464135"/>
              <a:gd name="connsiteY3" fmla="*/ 5291186 h 5527489"/>
              <a:gd name="connsiteX4" fmla="*/ 129366 w 4464135"/>
              <a:gd name="connsiteY4" fmla="*/ 5294657 h 5527489"/>
              <a:gd name="connsiteX5" fmla="*/ 129253 w 4464135"/>
              <a:gd name="connsiteY5" fmla="*/ 5297410 h 5527489"/>
              <a:gd name="connsiteX6" fmla="*/ 130010 w 4464135"/>
              <a:gd name="connsiteY6" fmla="*/ 5300520 h 5527489"/>
              <a:gd name="connsiteX7" fmla="*/ 131297 w 4464135"/>
              <a:gd name="connsiteY7" fmla="*/ 5312248 h 5527489"/>
              <a:gd name="connsiteX8" fmla="*/ 132053 w 4464135"/>
              <a:gd name="connsiteY8" fmla="*/ 5315359 h 5527489"/>
              <a:gd name="connsiteX9" fmla="*/ 132697 w 4464135"/>
              <a:gd name="connsiteY9" fmla="*/ 5321222 h 5527489"/>
              <a:gd name="connsiteX10" fmla="*/ 132583 w 4464135"/>
              <a:gd name="connsiteY10" fmla="*/ 5323975 h 5527489"/>
              <a:gd name="connsiteX11" fmla="*/ 133340 w 4464135"/>
              <a:gd name="connsiteY11" fmla="*/ 5327086 h 5527489"/>
              <a:gd name="connsiteX12" fmla="*/ 133984 w 4464135"/>
              <a:gd name="connsiteY12" fmla="*/ 5332949 h 5527489"/>
              <a:gd name="connsiteX13" fmla="*/ 133757 w 4464135"/>
              <a:gd name="connsiteY13" fmla="*/ 5338453 h 5527489"/>
              <a:gd name="connsiteX14" fmla="*/ 133642 w 4464135"/>
              <a:gd name="connsiteY14" fmla="*/ 5341205 h 5527489"/>
              <a:gd name="connsiteX15" fmla="*/ 133528 w 4464135"/>
              <a:gd name="connsiteY15" fmla="*/ 5343955 h 5527489"/>
              <a:gd name="connsiteX16" fmla="*/ 129702 w 4464135"/>
              <a:gd name="connsiteY16" fmla="*/ 5350770 h 5527489"/>
              <a:gd name="connsiteX17" fmla="*/ 127654 w 4464135"/>
              <a:gd name="connsiteY17" fmla="*/ 5391118 h 5527489"/>
              <a:gd name="connsiteX18" fmla="*/ 437166 w 4464135"/>
              <a:gd name="connsiteY18" fmla="*/ 5390825 h 5527489"/>
              <a:gd name="connsiteX19" fmla="*/ 4361989 w 4464135"/>
              <a:gd name="connsiteY19" fmla="*/ 5423001 h 5527489"/>
              <a:gd name="connsiteX20" fmla="*/ 4361934 w 4464135"/>
              <a:gd name="connsiteY20" fmla="*/ 5360605 h 5527489"/>
              <a:gd name="connsiteX21" fmla="*/ 4366408 w 4464135"/>
              <a:gd name="connsiteY21" fmla="*/ 5357656 h 5527489"/>
              <a:gd name="connsiteX22" fmla="*/ 4382934 w 4464135"/>
              <a:gd name="connsiteY22" fmla="*/ 5322350 h 5527489"/>
              <a:gd name="connsiteX23" fmla="*/ 4374510 w 4464135"/>
              <a:gd name="connsiteY23" fmla="*/ 5222590 h 5527489"/>
              <a:gd name="connsiteX24" fmla="*/ 4369069 w 4464135"/>
              <a:gd name="connsiteY24" fmla="*/ 5188458 h 5527489"/>
              <a:gd name="connsiteX25" fmla="*/ 4361749 w 4464135"/>
              <a:gd name="connsiteY25" fmla="*/ 5152192 h 5527489"/>
              <a:gd name="connsiteX26" fmla="*/ 4360344 w 4464135"/>
              <a:gd name="connsiteY26" fmla="*/ 3514588 h 5527489"/>
              <a:gd name="connsiteX27" fmla="*/ 4362268 w 4464135"/>
              <a:gd name="connsiteY27" fmla="*/ 3351901 h 5527489"/>
              <a:gd name="connsiteX28" fmla="*/ 4360797 w 4464135"/>
              <a:gd name="connsiteY28" fmla="*/ 3098530 h 5527489"/>
              <a:gd name="connsiteX29" fmla="*/ 4357491 w 4464135"/>
              <a:gd name="connsiteY29" fmla="*/ 2043190 h 5527489"/>
              <a:gd name="connsiteX30" fmla="*/ 4362007 w 4464135"/>
              <a:gd name="connsiteY30" fmla="*/ 1993394 h 5527489"/>
              <a:gd name="connsiteX31" fmla="*/ 4369324 w 4464135"/>
              <a:gd name="connsiteY31" fmla="*/ 1942792 h 5527489"/>
              <a:gd name="connsiteX32" fmla="*/ 4373445 w 4464135"/>
              <a:gd name="connsiteY32" fmla="*/ 1931983 h 5527489"/>
              <a:gd name="connsiteX33" fmla="*/ 4369904 w 4464135"/>
              <a:gd name="connsiteY33" fmla="*/ 1919375 h 5527489"/>
              <a:gd name="connsiteX34" fmla="*/ 4366438 w 4464135"/>
              <a:gd name="connsiteY34" fmla="*/ 1915628 h 5527489"/>
              <a:gd name="connsiteX35" fmla="*/ 4373274 w 4464135"/>
              <a:gd name="connsiteY35" fmla="*/ 1875376 h 5527489"/>
              <a:gd name="connsiteX36" fmla="*/ 4373462 w 4464135"/>
              <a:gd name="connsiteY36" fmla="*/ 1870510 h 5527489"/>
              <a:gd name="connsiteX37" fmla="*/ 4372457 w 4464135"/>
              <a:gd name="connsiteY37" fmla="*/ 1836963 h 5527489"/>
              <a:gd name="connsiteX38" fmla="*/ 4367384 w 4464135"/>
              <a:gd name="connsiteY38" fmla="*/ 1787067 h 5527489"/>
              <a:gd name="connsiteX39" fmla="*/ 4357392 w 4464135"/>
              <a:gd name="connsiteY39" fmla="*/ 1763484 h 5527489"/>
              <a:gd name="connsiteX40" fmla="*/ 4357338 w 4464135"/>
              <a:gd name="connsiteY40" fmla="*/ 1611519 h 5527489"/>
              <a:gd name="connsiteX41" fmla="*/ 4359378 w 4464135"/>
              <a:gd name="connsiteY41" fmla="*/ 1611278 h 5527489"/>
              <a:gd name="connsiteX42" fmla="*/ 4368831 w 4464135"/>
              <a:gd name="connsiteY42" fmla="*/ 1575879 h 5527489"/>
              <a:gd name="connsiteX43" fmla="*/ 4366353 w 4464135"/>
              <a:gd name="connsiteY43" fmla="*/ 1558579 h 5527489"/>
              <a:gd name="connsiteX44" fmla="*/ 4365772 w 4464135"/>
              <a:gd name="connsiteY44" fmla="*/ 1555555 h 5527489"/>
              <a:gd name="connsiteX45" fmla="*/ 4366786 w 4464135"/>
              <a:gd name="connsiteY45" fmla="*/ 1544308 h 5527489"/>
              <a:gd name="connsiteX46" fmla="*/ 4362899 w 4464135"/>
              <a:gd name="connsiteY46" fmla="*/ 1540075 h 5527489"/>
              <a:gd name="connsiteX47" fmla="*/ 4364466 w 4464135"/>
              <a:gd name="connsiteY47" fmla="*/ 1501984 h 5527489"/>
              <a:gd name="connsiteX48" fmla="*/ 4374781 w 4464135"/>
              <a:gd name="connsiteY48" fmla="*/ 1429386 h 5527489"/>
              <a:gd name="connsiteX49" fmla="*/ 4379021 w 4464135"/>
              <a:gd name="connsiteY49" fmla="*/ 1418198 h 5527489"/>
              <a:gd name="connsiteX50" fmla="*/ 4385733 w 4464135"/>
              <a:gd name="connsiteY50" fmla="*/ 1344176 h 5527489"/>
              <a:gd name="connsiteX51" fmla="*/ 4393050 w 4464135"/>
              <a:gd name="connsiteY51" fmla="*/ 1293576 h 5527489"/>
              <a:gd name="connsiteX52" fmla="*/ 4397172 w 4464135"/>
              <a:gd name="connsiteY52" fmla="*/ 1282767 h 5527489"/>
              <a:gd name="connsiteX53" fmla="*/ 4393630 w 4464135"/>
              <a:gd name="connsiteY53" fmla="*/ 1270159 h 5527489"/>
              <a:gd name="connsiteX54" fmla="*/ 4390164 w 4464135"/>
              <a:gd name="connsiteY54" fmla="*/ 1266412 h 5527489"/>
              <a:gd name="connsiteX55" fmla="*/ 4397000 w 4464135"/>
              <a:gd name="connsiteY55" fmla="*/ 1226161 h 5527489"/>
              <a:gd name="connsiteX56" fmla="*/ 4397188 w 4464135"/>
              <a:gd name="connsiteY56" fmla="*/ 1221294 h 5527489"/>
              <a:gd name="connsiteX57" fmla="*/ 4396182 w 4464135"/>
              <a:gd name="connsiteY57" fmla="*/ 1187746 h 5527489"/>
              <a:gd name="connsiteX58" fmla="*/ 4391111 w 4464135"/>
              <a:gd name="connsiteY58" fmla="*/ 1137852 h 5527489"/>
              <a:gd name="connsiteX59" fmla="*/ 4379410 w 4464135"/>
              <a:gd name="connsiteY59" fmla="*/ 1086079 h 5527489"/>
              <a:gd name="connsiteX60" fmla="*/ 4374651 w 4464135"/>
              <a:gd name="connsiteY60" fmla="*/ 1056187 h 5527489"/>
              <a:gd name="connsiteX61" fmla="*/ 4369192 w 4464135"/>
              <a:gd name="connsiteY61" fmla="*/ 1035394 h 5527489"/>
              <a:gd name="connsiteX62" fmla="*/ 4366037 w 4464135"/>
              <a:gd name="connsiteY62" fmla="*/ 977321 h 5527489"/>
              <a:gd name="connsiteX63" fmla="*/ 4365298 w 4464135"/>
              <a:gd name="connsiteY63" fmla="*/ 878910 h 5527489"/>
              <a:gd name="connsiteX64" fmla="*/ 4359179 w 4464135"/>
              <a:gd name="connsiteY64" fmla="*/ 843099 h 5527489"/>
              <a:gd name="connsiteX65" fmla="*/ 4357064 w 4464135"/>
              <a:gd name="connsiteY65" fmla="*/ 842319 h 5527489"/>
              <a:gd name="connsiteX66" fmla="*/ 4357024 w 4464135"/>
              <a:gd name="connsiteY66" fmla="*/ 730776 h 5527489"/>
              <a:gd name="connsiteX67" fmla="*/ 4358180 w 4464135"/>
              <a:gd name="connsiteY67" fmla="*/ 722932 h 5527489"/>
              <a:gd name="connsiteX68" fmla="*/ 4358986 w 4464135"/>
              <a:gd name="connsiteY68" fmla="*/ 699074 h 5527489"/>
              <a:gd name="connsiteX69" fmla="*/ 4357012 w 4464135"/>
              <a:gd name="connsiteY69" fmla="*/ 694354 h 5527489"/>
              <a:gd name="connsiteX70" fmla="*/ 4356929 w 4464135"/>
              <a:gd name="connsiteY70" fmla="*/ 463022 h 5527489"/>
              <a:gd name="connsiteX71" fmla="*/ 4357361 w 4464135"/>
              <a:gd name="connsiteY71" fmla="*/ 458820 h 5527489"/>
              <a:gd name="connsiteX72" fmla="*/ 4358850 w 4464135"/>
              <a:gd name="connsiteY72" fmla="*/ 430294 h 5527489"/>
              <a:gd name="connsiteX73" fmla="*/ 4356901 w 4464135"/>
              <a:gd name="connsiteY73" fmla="*/ 384022 h 5527489"/>
              <a:gd name="connsiteX74" fmla="*/ 4356869 w 4464135"/>
              <a:gd name="connsiteY74" fmla="*/ 292755 h 5527489"/>
              <a:gd name="connsiteX75" fmla="*/ 4359016 w 4464135"/>
              <a:gd name="connsiteY75" fmla="*/ 269031 h 5527489"/>
              <a:gd name="connsiteX76" fmla="*/ 4377926 w 4464135"/>
              <a:gd name="connsiteY76" fmla="*/ 210368 h 5527489"/>
              <a:gd name="connsiteX77" fmla="*/ 4359829 w 4464135"/>
              <a:gd name="connsiteY77" fmla="*/ 179833 h 5527489"/>
              <a:gd name="connsiteX78" fmla="*/ 4356828 w 4464135"/>
              <a:gd name="connsiteY78" fmla="*/ 178286 h 5527489"/>
              <a:gd name="connsiteX79" fmla="*/ 4356816 w 4464135"/>
              <a:gd name="connsiteY79" fmla="*/ 146560 h 5527489"/>
              <a:gd name="connsiteX80" fmla="*/ 4327879 w 4464135"/>
              <a:gd name="connsiteY80" fmla="*/ 126396 h 5527489"/>
              <a:gd name="connsiteX81" fmla="*/ 3955693 w 4464135"/>
              <a:gd name="connsiteY81" fmla="*/ 126880 h 5527489"/>
              <a:gd name="connsiteX82" fmla="*/ 3128578 w 4464135"/>
              <a:gd name="connsiteY82" fmla="*/ 118244 h 5527489"/>
              <a:gd name="connsiteX83" fmla="*/ 134086 w 4464135"/>
              <a:gd name="connsiteY83" fmla="*/ 114630 h 5527489"/>
              <a:gd name="connsiteX84" fmla="*/ 0 w 4464135"/>
              <a:gd name="connsiteY84" fmla="*/ 0 h 5527489"/>
              <a:gd name="connsiteX85" fmla="*/ 4464135 w 4464135"/>
              <a:gd name="connsiteY85" fmla="*/ 11587 h 5527489"/>
              <a:gd name="connsiteX86" fmla="*/ 4464135 w 4464135"/>
              <a:gd name="connsiteY86" fmla="*/ 5527489 h 5527489"/>
              <a:gd name="connsiteX87" fmla="*/ 6628 w 4464135"/>
              <a:gd name="connsiteY87" fmla="*/ 5527489 h 5527489"/>
              <a:gd name="connsiteX88" fmla="*/ 0 w 4464135"/>
              <a:gd name="connsiteY88" fmla="*/ 0 h 5527489"/>
              <a:gd name="connsiteX0" fmla="*/ 139379 w 4469428"/>
              <a:gd name="connsiteY0" fmla="*/ 114630 h 5528158"/>
              <a:gd name="connsiteX1" fmla="*/ 130663 w 4469428"/>
              <a:gd name="connsiteY1" fmla="*/ 3951492 h 5528158"/>
              <a:gd name="connsiteX2" fmla="*/ 134857 w 4469428"/>
              <a:gd name="connsiteY2" fmla="*/ 5227536 h 5528158"/>
              <a:gd name="connsiteX3" fmla="*/ 133033 w 4469428"/>
              <a:gd name="connsiteY3" fmla="*/ 5291186 h 5528158"/>
              <a:gd name="connsiteX4" fmla="*/ 134659 w 4469428"/>
              <a:gd name="connsiteY4" fmla="*/ 5294657 h 5528158"/>
              <a:gd name="connsiteX5" fmla="*/ 134546 w 4469428"/>
              <a:gd name="connsiteY5" fmla="*/ 5297410 h 5528158"/>
              <a:gd name="connsiteX6" fmla="*/ 135303 w 4469428"/>
              <a:gd name="connsiteY6" fmla="*/ 5300520 h 5528158"/>
              <a:gd name="connsiteX7" fmla="*/ 136590 w 4469428"/>
              <a:gd name="connsiteY7" fmla="*/ 5312248 h 5528158"/>
              <a:gd name="connsiteX8" fmla="*/ 137346 w 4469428"/>
              <a:gd name="connsiteY8" fmla="*/ 5315359 h 5528158"/>
              <a:gd name="connsiteX9" fmla="*/ 137990 w 4469428"/>
              <a:gd name="connsiteY9" fmla="*/ 5321222 h 5528158"/>
              <a:gd name="connsiteX10" fmla="*/ 137876 w 4469428"/>
              <a:gd name="connsiteY10" fmla="*/ 5323975 h 5528158"/>
              <a:gd name="connsiteX11" fmla="*/ 138633 w 4469428"/>
              <a:gd name="connsiteY11" fmla="*/ 5327086 h 5528158"/>
              <a:gd name="connsiteX12" fmla="*/ 139277 w 4469428"/>
              <a:gd name="connsiteY12" fmla="*/ 5332949 h 5528158"/>
              <a:gd name="connsiteX13" fmla="*/ 139050 w 4469428"/>
              <a:gd name="connsiteY13" fmla="*/ 5338453 h 5528158"/>
              <a:gd name="connsiteX14" fmla="*/ 138935 w 4469428"/>
              <a:gd name="connsiteY14" fmla="*/ 5341205 h 5528158"/>
              <a:gd name="connsiteX15" fmla="*/ 138821 w 4469428"/>
              <a:gd name="connsiteY15" fmla="*/ 5343955 h 5528158"/>
              <a:gd name="connsiteX16" fmla="*/ 134995 w 4469428"/>
              <a:gd name="connsiteY16" fmla="*/ 5350770 h 5528158"/>
              <a:gd name="connsiteX17" fmla="*/ 132947 w 4469428"/>
              <a:gd name="connsiteY17" fmla="*/ 5391118 h 5528158"/>
              <a:gd name="connsiteX18" fmla="*/ 442459 w 4469428"/>
              <a:gd name="connsiteY18" fmla="*/ 5390825 h 5528158"/>
              <a:gd name="connsiteX19" fmla="*/ 4367282 w 4469428"/>
              <a:gd name="connsiteY19" fmla="*/ 5423001 h 5528158"/>
              <a:gd name="connsiteX20" fmla="*/ 4367227 w 4469428"/>
              <a:gd name="connsiteY20" fmla="*/ 5360605 h 5528158"/>
              <a:gd name="connsiteX21" fmla="*/ 4371701 w 4469428"/>
              <a:gd name="connsiteY21" fmla="*/ 5357656 h 5528158"/>
              <a:gd name="connsiteX22" fmla="*/ 4388227 w 4469428"/>
              <a:gd name="connsiteY22" fmla="*/ 5322350 h 5528158"/>
              <a:gd name="connsiteX23" fmla="*/ 4379803 w 4469428"/>
              <a:gd name="connsiteY23" fmla="*/ 5222590 h 5528158"/>
              <a:gd name="connsiteX24" fmla="*/ 4374362 w 4469428"/>
              <a:gd name="connsiteY24" fmla="*/ 5188458 h 5528158"/>
              <a:gd name="connsiteX25" fmla="*/ 4367042 w 4469428"/>
              <a:gd name="connsiteY25" fmla="*/ 5152192 h 5528158"/>
              <a:gd name="connsiteX26" fmla="*/ 4365637 w 4469428"/>
              <a:gd name="connsiteY26" fmla="*/ 3514588 h 5528158"/>
              <a:gd name="connsiteX27" fmla="*/ 4367561 w 4469428"/>
              <a:gd name="connsiteY27" fmla="*/ 3351901 h 5528158"/>
              <a:gd name="connsiteX28" fmla="*/ 4366090 w 4469428"/>
              <a:gd name="connsiteY28" fmla="*/ 3098530 h 5528158"/>
              <a:gd name="connsiteX29" fmla="*/ 4362784 w 4469428"/>
              <a:gd name="connsiteY29" fmla="*/ 2043190 h 5528158"/>
              <a:gd name="connsiteX30" fmla="*/ 4367300 w 4469428"/>
              <a:gd name="connsiteY30" fmla="*/ 1993394 h 5528158"/>
              <a:gd name="connsiteX31" fmla="*/ 4374617 w 4469428"/>
              <a:gd name="connsiteY31" fmla="*/ 1942792 h 5528158"/>
              <a:gd name="connsiteX32" fmla="*/ 4378738 w 4469428"/>
              <a:gd name="connsiteY32" fmla="*/ 1931983 h 5528158"/>
              <a:gd name="connsiteX33" fmla="*/ 4375197 w 4469428"/>
              <a:gd name="connsiteY33" fmla="*/ 1919375 h 5528158"/>
              <a:gd name="connsiteX34" fmla="*/ 4371731 w 4469428"/>
              <a:gd name="connsiteY34" fmla="*/ 1915628 h 5528158"/>
              <a:gd name="connsiteX35" fmla="*/ 4378567 w 4469428"/>
              <a:gd name="connsiteY35" fmla="*/ 1875376 h 5528158"/>
              <a:gd name="connsiteX36" fmla="*/ 4378755 w 4469428"/>
              <a:gd name="connsiteY36" fmla="*/ 1870510 h 5528158"/>
              <a:gd name="connsiteX37" fmla="*/ 4377750 w 4469428"/>
              <a:gd name="connsiteY37" fmla="*/ 1836963 h 5528158"/>
              <a:gd name="connsiteX38" fmla="*/ 4372677 w 4469428"/>
              <a:gd name="connsiteY38" fmla="*/ 1787067 h 5528158"/>
              <a:gd name="connsiteX39" fmla="*/ 4362685 w 4469428"/>
              <a:gd name="connsiteY39" fmla="*/ 1763484 h 5528158"/>
              <a:gd name="connsiteX40" fmla="*/ 4362631 w 4469428"/>
              <a:gd name="connsiteY40" fmla="*/ 1611519 h 5528158"/>
              <a:gd name="connsiteX41" fmla="*/ 4364671 w 4469428"/>
              <a:gd name="connsiteY41" fmla="*/ 1611278 h 5528158"/>
              <a:gd name="connsiteX42" fmla="*/ 4374124 w 4469428"/>
              <a:gd name="connsiteY42" fmla="*/ 1575879 h 5528158"/>
              <a:gd name="connsiteX43" fmla="*/ 4371646 w 4469428"/>
              <a:gd name="connsiteY43" fmla="*/ 1558579 h 5528158"/>
              <a:gd name="connsiteX44" fmla="*/ 4371065 w 4469428"/>
              <a:gd name="connsiteY44" fmla="*/ 1555555 h 5528158"/>
              <a:gd name="connsiteX45" fmla="*/ 4372079 w 4469428"/>
              <a:gd name="connsiteY45" fmla="*/ 1544308 h 5528158"/>
              <a:gd name="connsiteX46" fmla="*/ 4368192 w 4469428"/>
              <a:gd name="connsiteY46" fmla="*/ 1540075 h 5528158"/>
              <a:gd name="connsiteX47" fmla="*/ 4369759 w 4469428"/>
              <a:gd name="connsiteY47" fmla="*/ 1501984 h 5528158"/>
              <a:gd name="connsiteX48" fmla="*/ 4380074 w 4469428"/>
              <a:gd name="connsiteY48" fmla="*/ 1429386 h 5528158"/>
              <a:gd name="connsiteX49" fmla="*/ 4384314 w 4469428"/>
              <a:gd name="connsiteY49" fmla="*/ 1418198 h 5528158"/>
              <a:gd name="connsiteX50" fmla="*/ 4391026 w 4469428"/>
              <a:gd name="connsiteY50" fmla="*/ 1344176 h 5528158"/>
              <a:gd name="connsiteX51" fmla="*/ 4398343 w 4469428"/>
              <a:gd name="connsiteY51" fmla="*/ 1293576 h 5528158"/>
              <a:gd name="connsiteX52" fmla="*/ 4402465 w 4469428"/>
              <a:gd name="connsiteY52" fmla="*/ 1282767 h 5528158"/>
              <a:gd name="connsiteX53" fmla="*/ 4398923 w 4469428"/>
              <a:gd name="connsiteY53" fmla="*/ 1270159 h 5528158"/>
              <a:gd name="connsiteX54" fmla="*/ 4395457 w 4469428"/>
              <a:gd name="connsiteY54" fmla="*/ 1266412 h 5528158"/>
              <a:gd name="connsiteX55" fmla="*/ 4402293 w 4469428"/>
              <a:gd name="connsiteY55" fmla="*/ 1226161 h 5528158"/>
              <a:gd name="connsiteX56" fmla="*/ 4402481 w 4469428"/>
              <a:gd name="connsiteY56" fmla="*/ 1221294 h 5528158"/>
              <a:gd name="connsiteX57" fmla="*/ 4401475 w 4469428"/>
              <a:gd name="connsiteY57" fmla="*/ 1187746 h 5528158"/>
              <a:gd name="connsiteX58" fmla="*/ 4396404 w 4469428"/>
              <a:gd name="connsiteY58" fmla="*/ 1137852 h 5528158"/>
              <a:gd name="connsiteX59" fmla="*/ 4384703 w 4469428"/>
              <a:gd name="connsiteY59" fmla="*/ 1086079 h 5528158"/>
              <a:gd name="connsiteX60" fmla="*/ 4379944 w 4469428"/>
              <a:gd name="connsiteY60" fmla="*/ 1056187 h 5528158"/>
              <a:gd name="connsiteX61" fmla="*/ 4374485 w 4469428"/>
              <a:gd name="connsiteY61" fmla="*/ 1035394 h 5528158"/>
              <a:gd name="connsiteX62" fmla="*/ 4371330 w 4469428"/>
              <a:gd name="connsiteY62" fmla="*/ 977321 h 5528158"/>
              <a:gd name="connsiteX63" fmla="*/ 4370591 w 4469428"/>
              <a:gd name="connsiteY63" fmla="*/ 878910 h 5528158"/>
              <a:gd name="connsiteX64" fmla="*/ 4364472 w 4469428"/>
              <a:gd name="connsiteY64" fmla="*/ 843099 h 5528158"/>
              <a:gd name="connsiteX65" fmla="*/ 4362357 w 4469428"/>
              <a:gd name="connsiteY65" fmla="*/ 842319 h 5528158"/>
              <a:gd name="connsiteX66" fmla="*/ 4362317 w 4469428"/>
              <a:gd name="connsiteY66" fmla="*/ 730776 h 5528158"/>
              <a:gd name="connsiteX67" fmla="*/ 4363473 w 4469428"/>
              <a:gd name="connsiteY67" fmla="*/ 722932 h 5528158"/>
              <a:gd name="connsiteX68" fmla="*/ 4364279 w 4469428"/>
              <a:gd name="connsiteY68" fmla="*/ 699074 h 5528158"/>
              <a:gd name="connsiteX69" fmla="*/ 4362305 w 4469428"/>
              <a:gd name="connsiteY69" fmla="*/ 694354 h 5528158"/>
              <a:gd name="connsiteX70" fmla="*/ 4362222 w 4469428"/>
              <a:gd name="connsiteY70" fmla="*/ 463022 h 5528158"/>
              <a:gd name="connsiteX71" fmla="*/ 4362654 w 4469428"/>
              <a:gd name="connsiteY71" fmla="*/ 458820 h 5528158"/>
              <a:gd name="connsiteX72" fmla="*/ 4364143 w 4469428"/>
              <a:gd name="connsiteY72" fmla="*/ 430294 h 5528158"/>
              <a:gd name="connsiteX73" fmla="*/ 4362194 w 4469428"/>
              <a:gd name="connsiteY73" fmla="*/ 384022 h 5528158"/>
              <a:gd name="connsiteX74" fmla="*/ 4362162 w 4469428"/>
              <a:gd name="connsiteY74" fmla="*/ 292755 h 5528158"/>
              <a:gd name="connsiteX75" fmla="*/ 4364309 w 4469428"/>
              <a:gd name="connsiteY75" fmla="*/ 269031 h 5528158"/>
              <a:gd name="connsiteX76" fmla="*/ 4383219 w 4469428"/>
              <a:gd name="connsiteY76" fmla="*/ 210368 h 5528158"/>
              <a:gd name="connsiteX77" fmla="*/ 4365122 w 4469428"/>
              <a:gd name="connsiteY77" fmla="*/ 179833 h 5528158"/>
              <a:gd name="connsiteX78" fmla="*/ 4362121 w 4469428"/>
              <a:gd name="connsiteY78" fmla="*/ 178286 h 5528158"/>
              <a:gd name="connsiteX79" fmla="*/ 4362109 w 4469428"/>
              <a:gd name="connsiteY79" fmla="*/ 146560 h 5528158"/>
              <a:gd name="connsiteX80" fmla="*/ 4333172 w 4469428"/>
              <a:gd name="connsiteY80" fmla="*/ 126396 h 5528158"/>
              <a:gd name="connsiteX81" fmla="*/ 3960986 w 4469428"/>
              <a:gd name="connsiteY81" fmla="*/ 126880 h 5528158"/>
              <a:gd name="connsiteX82" fmla="*/ 3133871 w 4469428"/>
              <a:gd name="connsiteY82" fmla="*/ 118244 h 5528158"/>
              <a:gd name="connsiteX83" fmla="*/ 139379 w 4469428"/>
              <a:gd name="connsiteY83" fmla="*/ 114630 h 5528158"/>
              <a:gd name="connsiteX84" fmla="*/ 5293 w 4469428"/>
              <a:gd name="connsiteY84" fmla="*/ 0 h 5528158"/>
              <a:gd name="connsiteX85" fmla="*/ 4469428 w 4469428"/>
              <a:gd name="connsiteY85" fmla="*/ 11587 h 5528158"/>
              <a:gd name="connsiteX86" fmla="*/ 4469428 w 4469428"/>
              <a:gd name="connsiteY86" fmla="*/ 5527489 h 5528158"/>
              <a:gd name="connsiteX87" fmla="*/ 0 w 4469428"/>
              <a:gd name="connsiteY87" fmla="*/ 5528158 h 5528158"/>
              <a:gd name="connsiteX88" fmla="*/ 5293 w 4469428"/>
              <a:gd name="connsiteY88" fmla="*/ 0 h 552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4469428" h="5528158">
                <a:moveTo>
                  <a:pt x="139379" y="114630"/>
                </a:moveTo>
                <a:cubicBezTo>
                  <a:pt x="136474" y="1393584"/>
                  <a:pt x="133568" y="2672538"/>
                  <a:pt x="130663" y="3951492"/>
                </a:cubicBezTo>
                <a:lnTo>
                  <a:pt x="134857" y="5227536"/>
                </a:lnTo>
                <a:lnTo>
                  <a:pt x="133033" y="5291186"/>
                </a:lnTo>
                <a:cubicBezTo>
                  <a:pt x="132165" y="5293735"/>
                  <a:pt x="134303" y="5293191"/>
                  <a:pt x="134659" y="5294657"/>
                </a:cubicBezTo>
                <a:cubicBezTo>
                  <a:pt x="134818" y="5295314"/>
                  <a:pt x="134461" y="5296645"/>
                  <a:pt x="134546" y="5297410"/>
                </a:cubicBezTo>
                <a:cubicBezTo>
                  <a:pt x="134680" y="5298621"/>
                  <a:pt x="135050" y="5299484"/>
                  <a:pt x="135303" y="5300520"/>
                </a:cubicBezTo>
                <a:cubicBezTo>
                  <a:pt x="134955" y="5308925"/>
                  <a:pt x="134756" y="5304714"/>
                  <a:pt x="136590" y="5312248"/>
                </a:cubicBezTo>
                <a:lnTo>
                  <a:pt x="137346" y="5315359"/>
                </a:lnTo>
                <a:cubicBezTo>
                  <a:pt x="137085" y="5321668"/>
                  <a:pt x="137212" y="5314126"/>
                  <a:pt x="137990" y="5321222"/>
                </a:cubicBezTo>
                <a:cubicBezTo>
                  <a:pt x="138073" y="5321988"/>
                  <a:pt x="137792" y="5323209"/>
                  <a:pt x="137876" y="5323975"/>
                </a:cubicBezTo>
                <a:cubicBezTo>
                  <a:pt x="138009" y="5325186"/>
                  <a:pt x="138382" y="5326048"/>
                  <a:pt x="138633" y="5327086"/>
                </a:cubicBezTo>
                <a:cubicBezTo>
                  <a:pt x="138285" y="5335497"/>
                  <a:pt x="138636" y="5322525"/>
                  <a:pt x="139277" y="5332949"/>
                </a:cubicBezTo>
                <a:cubicBezTo>
                  <a:pt x="139376" y="5334574"/>
                  <a:pt x="139125" y="5336619"/>
                  <a:pt x="139050" y="5338453"/>
                </a:cubicBezTo>
                <a:cubicBezTo>
                  <a:pt x="139012" y="5339370"/>
                  <a:pt x="138973" y="5340288"/>
                  <a:pt x="138935" y="5341205"/>
                </a:cubicBezTo>
                <a:cubicBezTo>
                  <a:pt x="138896" y="5342122"/>
                  <a:pt x="139287" y="5342828"/>
                  <a:pt x="138821" y="5343955"/>
                </a:cubicBezTo>
                <a:lnTo>
                  <a:pt x="134995" y="5350770"/>
                </a:lnTo>
                <a:cubicBezTo>
                  <a:pt x="134312" y="5364219"/>
                  <a:pt x="133630" y="5377669"/>
                  <a:pt x="132947" y="5391118"/>
                </a:cubicBezTo>
                <a:lnTo>
                  <a:pt x="442459" y="5390825"/>
                </a:lnTo>
                <a:lnTo>
                  <a:pt x="4367282" y="5423001"/>
                </a:lnTo>
                <a:cubicBezTo>
                  <a:pt x="4370202" y="5399252"/>
                  <a:pt x="4367245" y="5381403"/>
                  <a:pt x="4367227" y="5360605"/>
                </a:cubicBezTo>
                <a:lnTo>
                  <a:pt x="4371701" y="5357656"/>
                </a:lnTo>
                <a:cubicBezTo>
                  <a:pt x="4379637" y="5348721"/>
                  <a:pt x="4388234" y="5329909"/>
                  <a:pt x="4388227" y="5322350"/>
                </a:cubicBezTo>
                <a:cubicBezTo>
                  <a:pt x="4367368" y="5279378"/>
                  <a:pt x="4382114" y="5244904"/>
                  <a:pt x="4379803" y="5222590"/>
                </a:cubicBezTo>
                <a:cubicBezTo>
                  <a:pt x="4377491" y="5200274"/>
                  <a:pt x="4380559" y="5196016"/>
                  <a:pt x="4374362" y="5188458"/>
                </a:cubicBezTo>
                <a:lnTo>
                  <a:pt x="4367042" y="5152192"/>
                </a:lnTo>
                <a:cubicBezTo>
                  <a:pt x="4366574" y="4606324"/>
                  <a:pt x="4366105" y="4060456"/>
                  <a:pt x="4365637" y="3514588"/>
                </a:cubicBezTo>
                <a:cubicBezTo>
                  <a:pt x="4371865" y="3495812"/>
                  <a:pt x="4373799" y="3345640"/>
                  <a:pt x="4367561" y="3351901"/>
                </a:cubicBezTo>
                <a:cubicBezTo>
                  <a:pt x="4366094" y="3273341"/>
                  <a:pt x="4367556" y="3177091"/>
                  <a:pt x="4366090" y="3098530"/>
                </a:cubicBezTo>
                <a:cubicBezTo>
                  <a:pt x="4350280" y="2752657"/>
                  <a:pt x="4363886" y="2394970"/>
                  <a:pt x="4362784" y="2043190"/>
                </a:cubicBezTo>
                <a:lnTo>
                  <a:pt x="4367300" y="1993394"/>
                </a:lnTo>
                <a:lnTo>
                  <a:pt x="4374617" y="1942792"/>
                </a:lnTo>
                <a:lnTo>
                  <a:pt x="4378738" y="1931983"/>
                </a:lnTo>
                <a:lnTo>
                  <a:pt x="4375197" y="1919375"/>
                </a:lnTo>
                <a:cubicBezTo>
                  <a:pt x="4374156" y="1917827"/>
                  <a:pt x="4372987" y="1916564"/>
                  <a:pt x="4371731" y="1915628"/>
                </a:cubicBezTo>
                <a:lnTo>
                  <a:pt x="4378567" y="1875376"/>
                </a:lnTo>
                <a:cubicBezTo>
                  <a:pt x="4378630" y="1873754"/>
                  <a:pt x="4378692" y="1872132"/>
                  <a:pt x="4378755" y="1870510"/>
                </a:cubicBezTo>
                <a:lnTo>
                  <a:pt x="4377750" y="1836963"/>
                </a:lnTo>
                <a:lnTo>
                  <a:pt x="4372677" y="1787067"/>
                </a:lnTo>
                <a:lnTo>
                  <a:pt x="4362685" y="1763484"/>
                </a:lnTo>
                <a:lnTo>
                  <a:pt x="4362631" y="1611519"/>
                </a:lnTo>
                <a:lnTo>
                  <a:pt x="4364671" y="1611278"/>
                </a:lnTo>
                <a:cubicBezTo>
                  <a:pt x="4366758" y="1602131"/>
                  <a:pt x="4359453" y="1573438"/>
                  <a:pt x="4374124" y="1575879"/>
                </a:cubicBezTo>
                <a:cubicBezTo>
                  <a:pt x="4373751" y="1570076"/>
                  <a:pt x="4372775" y="1564350"/>
                  <a:pt x="4371646" y="1558579"/>
                </a:cubicBezTo>
                <a:cubicBezTo>
                  <a:pt x="4371453" y="1557570"/>
                  <a:pt x="4371259" y="1556563"/>
                  <a:pt x="4371065" y="1555555"/>
                </a:cubicBezTo>
                <a:lnTo>
                  <a:pt x="4372079" y="1544308"/>
                </a:lnTo>
                <a:lnTo>
                  <a:pt x="4368192" y="1540075"/>
                </a:lnTo>
                <a:cubicBezTo>
                  <a:pt x="4368714" y="1527378"/>
                  <a:pt x="4369237" y="1514681"/>
                  <a:pt x="4369759" y="1501984"/>
                </a:cubicBezTo>
                <a:cubicBezTo>
                  <a:pt x="4380299" y="1485701"/>
                  <a:pt x="4375432" y="1454918"/>
                  <a:pt x="4380074" y="1429386"/>
                </a:cubicBezTo>
                <a:lnTo>
                  <a:pt x="4384314" y="1418198"/>
                </a:lnTo>
                <a:lnTo>
                  <a:pt x="4391026" y="1344176"/>
                </a:lnTo>
                <a:lnTo>
                  <a:pt x="4398343" y="1293576"/>
                </a:lnTo>
                <a:lnTo>
                  <a:pt x="4402465" y="1282767"/>
                </a:lnTo>
                <a:lnTo>
                  <a:pt x="4398923" y="1270159"/>
                </a:lnTo>
                <a:cubicBezTo>
                  <a:pt x="4397882" y="1268610"/>
                  <a:pt x="4396712" y="1267349"/>
                  <a:pt x="4395457" y="1266412"/>
                </a:cubicBezTo>
                <a:lnTo>
                  <a:pt x="4402293" y="1226161"/>
                </a:lnTo>
                <a:cubicBezTo>
                  <a:pt x="4402355" y="1224538"/>
                  <a:pt x="4402419" y="1222916"/>
                  <a:pt x="4402481" y="1221294"/>
                </a:cubicBezTo>
                <a:cubicBezTo>
                  <a:pt x="4402146" y="1210111"/>
                  <a:pt x="4401811" y="1198928"/>
                  <a:pt x="4401475" y="1187746"/>
                </a:cubicBezTo>
                <a:lnTo>
                  <a:pt x="4396404" y="1137852"/>
                </a:lnTo>
                <a:cubicBezTo>
                  <a:pt x="4392504" y="1121351"/>
                  <a:pt x="4376596" y="1106460"/>
                  <a:pt x="4384703" y="1086079"/>
                </a:cubicBezTo>
                <a:cubicBezTo>
                  <a:pt x="4375710" y="1090599"/>
                  <a:pt x="4387543" y="1061876"/>
                  <a:pt x="4379944" y="1056187"/>
                </a:cubicBezTo>
                <a:cubicBezTo>
                  <a:pt x="4373628" y="1052847"/>
                  <a:pt x="4375745" y="1043354"/>
                  <a:pt x="4374485" y="1035394"/>
                </a:cubicBezTo>
                <a:cubicBezTo>
                  <a:pt x="4368596" y="1028447"/>
                  <a:pt x="4368321" y="989938"/>
                  <a:pt x="4371330" y="977321"/>
                </a:cubicBezTo>
                <a:cubicBezTo>
                  <a:pt x="4383769" y="942771"/>
                  <a:pt x="4361342" y="906710"/>
                  <a:pt x="4370591" y="878910"/>
                </a:cubicBezTo>
                <a:cubicBezTo>
                  <a:pt x="4369448" y="856541"/>
                  <a:pt x="4366261" y="849352"/>
                  <a:pt x="4364472" y="843099"/>
                </a:cubicBezTo>
                <a:lnTo>
                  <a:pt x="4362357" y="842319"/>
                </a:lnTo>
                <a:cubicBezTo>
                  <a:pt x="4362344" y="805138"/>
                  <a:pt x="4362330" y="767957"/>
                  <a:pt x="4362317" y="730776"/>
                </a:cubicBezTo>
                <a:lnTo>
                  <a:pt x="4363473" y="722932"/>
                </a:lnTo>
                <a:cubicBezTo>
                  <a:pt x="4364576" y="714652"/>
                  <a:pt x="4365200" y="706561"/>
                  <a:pt x="4364279" y="699074"/>
                </a:cubicBezTo>
                <a:lnTo>
                  <a:pt x="4362305" y="694354"/>
                </a:lnTo>
                <a:cubicBezTo>
                  <a:pt x="4362277" y="617243"/>
                  <a:pt x="4362250" y="540133"/>
                  <a:pt x="4362222" y="463022"/>
                </a:cubicBezTo>
                <a:lnTo>
                  <a:pt x="4362654" y="458820"/>
                </a:lnTo>
                <a:cubicBezTo>
                  <a:pt x="4363650" y="445764"/>
                  <a:pt x="4364149" y="435215"/>
                  <a:pt x="4364143" y="430294"/>
                </a:cubicBezTo>
                <a:cubicBezTo>
                  <a:pt x="4363494" y="414870"/>
                  <a:pt x="4362843" y="399446"/>
                  <a:pt x="4362194" y="384022"/>
                </a:cubicBezTo>
                <a:cubicBezTo>
                  <a:pt x="4362183" y="353600"/>
                  <a:pt x="4362173" y="323177"/>
                  <a:pt x="4362162" y="292755"/>
                </a:cubicBezTo>
                <a:lnTo>
                  <a:pt x="4364309" y="269031"/>
                </a:lnTo>
                <a:cubicBezTo>
                  <a:pt x="4367872" y="250663"/>
                  <a:pt x="4373785" y="231370"/>
                  <a:pt x="4383219" y="210368"/>
                </a:cubicBezTo>
                <a:cubicBezTo>
                  <a:pt x="4383177" y="167508"/>
                  <a:pt x="4374760" y="180998"/>
                  <a:pt x="4365122" y="179833"/>
                </a:cubicBezTo>
                <a:lnTo>
                  <a:pt x="4362121" y="178286"/>
                </a:lnTo>
                <a:cubicBezTo>
                  <a:pt x="4362117" y="167710"/>
                  <a:pt x="4362114" y="157135"/>
                  <a:pt x="4362109" y="146560"/>
                </a:cubicBezTo>
                <a:lnTo>
                  <a:pt x="4333172" y="126396"/>
                </a:lnTo>
                <a:lnTo>
                  <a:pt x="3960986" y="126880"/>
                </a:lnTo>
                <a:lnTo>
                  <a:pt x="3133871" y="118244"/>
                </a:lnTo>
                <a:lnTo>
                  <a:pt x="139379" y="114630"/>
                </a:lnTo>
                <a:close/>
                <a:moveTo>
                  <a:pt x="5293" y="0"/>
                </a:moveTo>
                <a:lnTo>
                  <a:pt x="4469428" y="11587"/>
                </a:lnTo>
                <a:lnTo>
                  <a:pt x="4469428" y="5527489"/>
                </a:lnTo>
                <a:lnTo>
                  <a:pt x="0" y="5528158"/>
                </a:lnTo>
                <a:cubicBezTo>
                  <a:pt x="0" y="3689524"/>
                  <a:pt x="5293" y="1838634"/>
                  <a:pt x="529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EE80537C-5E67-4185-94E7-D0828C0FA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22665">
            <a:off x="11013944" y="5321142"/>
            <a:ext cx="444795" cy="1782644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5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45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9DFA4D1-A2F8-4D64-98F0-0711097CE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389745-E93E-4A1E-A7FF-5D64C5A33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94298">
            <a:off x="873215" y="576946"/>
            <a:ext cx="4605051" cy="550160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8CC8F0E-91AD-4492-9208-600E0067D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395334">
            <a:off x="858622" y="566333"/>
            <a:ext cx="4646439" cy="5500188"/>
          </a:xfrm>
          <a:custGeom>
            <a:avLst/>
            <a:gdLst>
              <a:gd name="connsiteX0" fmla="*/ 412307 w 4662328"/>
              <a:gd name="connsiteY0" fmla="*/ 0 h 5549975"/>
              <a:gd name="connsiteX1" fmla="*/ 3414493 w 4662328"/>
              <a:gd name="connsiteY1" fmla="*/ 171842 h 5549975"/>
              <a:gd name="connsiteX2" fmla="*/ 4243304 w 4662328"/>
              <a:gd name="connsiteY2" fmla="*/ 226950 h 5549975"/>
              <a:gd name="connsiteX3" fmla="*/ 4616498 w 4662328"/>
              <a:gd name="connsiteY3" fmla="*/ 247374 h 5549975"/>
              <a:gd name="connsiteX4" fmla="*/ 4644377 w 4662328"/>
              <a:gd name="connsiteY4" fmla="*/ 269179 h 5549975"/>
              <a:gd name="connsiteX5" fmla="*/ 4642603 w 4662328"/>
              <a:gd name="connsiteY5" fmla="*/ 300930 h 5549975"/>
              <a:gd name="connsiteX6" fmla="*/ 4645525 w 4662328"/>
              <a:gd name="connsiteY6" fmla="*/ 302647 h 5549975"/>
              <a:gd name="connsiteX7" fmla="*/ 4661951 w 4662328"/>
              <a:gd name="connsiteY7" fmla="*/ 334222 h 5549975"/>
              <a:gd name="connsiteX8" fmla="*/ 4639690 w 4662328"/>
              <a:gd name="connsiteY8" fmla="*/ 391868 h 5549975"/>
              <a:gd name="connsiteX9" fmla="*/ 4636202 w 4662328"/>
              <a:gd name="connsiteY9" fmla="*/ 415489 h 5549975"/>
              <a:gd name="connsiteX10" fmla="*/ 4631097 w 4662328"/>
              <a:gd name="connsiteY10" fmla="*/ 506828 h 5549975"/>
              <a:gd name="connsiteX11" fmla="*/ 4630447 w 4662328"/>
              <a:gd name="connsiteY11" fmla="*/ 553245 h 5549975"/>
              <a:gd name="connsiteX12" fmla="*/ 4627348 w 4662328"/>
              <a:gd name="connsiteY12" fmla="*/ 581709 h 5549975"/>
              <a:gd name="connsiteX13" fmla="*/ 4626679 w 4662328"/>
              <a:gd name="connsiteY13" fmla="*/ 585890 h 5549975"/>
              <a:gd name="connsiteX14" fmla="*/ 4613742 w 4662328"/>
              <a:gd name="connsiteY14" fmla="*/ 817404 h 5549975"/>
              <a:gd name="connsiteX15" fmla="*/ 4615455 w 4662328"/>
              <a:gd name="connsiteY15" fmla="*/ 822238 h 5549975"/>
              <a:gd name="connsiteX16" fmla="*/ 4613304 w 4662328"/>
              <a:gd name="connsiteY16" fmla="*/ 846069 h 5549975"/>
              <a:gd name="connsiteX17" fmla="*/ 4611704 w 4662328"/>
              <a:gd name="connsiteY17" fmla="*/ 853854 h 5549975"/>
              <a:gd name="connsiteX18" fmla="*/ 4605466 w 4662328"/>
              <a:gd name="connsiteY18" fmla="*/ 965485 h 5549975"/>
              <a:gd name="connsiteX19" fmla="*/ 4607543 w 4662328"/>
              <a:gd name="connsiteY19" fmla="*/ 966385 h 5549975"/>
              <a:gd name="connsiteX20" fmla="*/ 4611662 w 4662328"/>
              <a:gd name="connsiteY20" fmla="*/ 1002567 h 5549975"/>
              <a:gd name="connsiteX21" fmla="*/ 4606864 w 4662328"/>
              <a:gd name="connsiteY21" fmla="*/ 1101094 h 5549975"/>
              <a:gd name="connsiteX22" fmla="*/ 4606759 w 4662328"/>
              <a:gd name="connsiteY22" fmla="*/ 1159389 h 5549975"/>
              <a:gd name="connsiteX23" fmla="*/ 4611062 w 4662328"/>
              <a:gd name="connsiteY23" fmla="*/ 1180505 h 5549975"/>
              <a:gd name="connsiteX24" fmla="*/ 4614152 w 4662328"/>
              <a:gd name="connsiteY24" fmla="*/ 1210687 h 5549975"/>
              <a:gd name="connsiteX25" fmla="*/ 4622969 w 4662328"/>
              <a:gd name="connsiteY25" fmla="*/ 1263157 h 5549975"/>
              <a:gd name="connsiteX26" fmla="*/ 4625246 w 4662328"/>
              <a:gd name="connsiteY26" fmla="*/ 1313374 h 5549975"/>
              <a:gd name="connsiteX27" fmla="*/ 4624366 w 4662328"/>
              <a:gd name="connsiteY27" fmla="*/ 1347004 h 5549975"/>
              <a:gd name="connsiteX28" fmla="*/ 4623903 w 4662328"/>
              <a:gd name="connsiteY28" fmla="*/ 1351864 h 5549975"/>
              <a:gd name="connsiteX29" fmla="*/ 4614784 w 4662328"/>
              <a:gd name="connsiteY29" fmla="*/ 1391762 h 5549975"/>
              <a:gd name="connsiteX30" fmla="*/ 4618048 w 4662328"/>
              <a:gd name="connsiteY30" fmla="*/ 1395707 h 5549975"/>
              <a:gd name="connsiteX31" fmla="*/ 4620890 w 4662328"/>
              <a:gd name="connsiteY31" fmla="*/ 1408524 h 5549975"/>
              <a:gd name="connsiteX32" fmla="*/ 4616149 w 4662328"/>
              <a:gd name="connsiteY32" fmla="*/ 1419109 h 5549975"/>
              <a:gd name="connsiteX33" fmla="*/ 4605965 w 4662328"/>
              <a:gd name="connsiteY33" fmla="*/ 1469337 h 5549975"/>
              <a:gd name="connsiteX34" fmla="*/ 4595068 w 4662328"/>
              <a:gd name="connsiteY34" fmla="*/ 1543038 h 5549975"/>
              <a:gd name="connsiteX35" fmla="*/ 4590187 w 4662328"/>
              <a:gd name="connsiteY35" fmla="*/ 1553997 h 5549975"/>
              <a:gd name="connsiteX36" fmla="*/ 4575759 w 4662328"/>
              <a:gd name="connsiteY36" fmla="*/ 1626071 h 5549975"/>
              <a:gd name="connsiteX37" fmla="*/ 4572044 w 4662328"/>
              <a:gd name="connsiteY37" fmla="*/ 1664103 h 5549975"/>
              <a:gd name="connsiteX38" fmla="*/ 4575704 w 4662328"/>
              <a:gd name="connsiteY38" fmla="*/ 1668558 h 5549975"/>
              <a:gd name="connsiteX39" fmla="*/ 4574054 w 4662328"/>
              <a:gd name="connsiteY39" fmla="*/ 1679756 h 5549975"/>
              <a:gd name="connsiteX40" fmla="*/ 4574466 w 4662328"/>
              <a:gd name="connsiteY40" fmla="*/ 1682815 h 5549975"/>
              <a:gd name="connsiteX41" fmla="*/ 4575977 w 4662328"/>
              <a:gd name="connsiteY41" fmla="*/ 1700268 h 5549975"/>
              <a:gd name="connsiteX42" fmla="*/ 4564507 w 4662328"/>
              <a:gd name="connsiteY42" fmla="*/ 1735163 h 5549975"/>
              <a:gd name="connsiteX43" fmla="*/ 4562447 w 4662328"/>
              <a:gd name="connsiteY43" fmla="*/ 1735289 h 5549975"/>
              <a:gd name="connsiteX44" fmla="*/ 4553949 w 4662328"/>
              <a:gd name="connsiteY44" fmla="*/ 1887374 h 5549975"/>
              <a:gd name="connsiteX45" fmla="*/ 4562640 w 4662328"/>
              <a:gd name="connsiteY45" fmla="*/ 1911536 h 5549975"/>
              <a:gd name="connsiteX46" fmla="*/ 4564918 w 4662328"/>
              <a:gd name="connsiteY46" fmla="*/ 1961755 h 5549975"/>
              <a:gd name="connsiteX47" fmla="*/ 4564037 w 4662328"/>
              <a:gd name="connsiteY47" fmla="*/ 1995384 h 5549975"/>
              <a:gd name="connsiteX48" fmla="*/ 4563575 w 4662328"/>
              <a:gd name="connsiteY48" fmla="*/ 2000244 h 5549975"/>
              <a:gd name="connsiteX49" fmla="*/ 4554455 w 4662328"/>
              <a:gd name="connsiteY49" fmla="*/ 2040142 h 5549975"/>
              <a:gd name="connsiteX50" fmla="*/ 4557720 w 4662328"/>
              <a:gd name="connsiteY50" fmla="*/ 2044087 h 5549975"/>
              <a:gd name="connsiteX51" fmla="*/ 4560561 w 4662328"/>
              <a:gd name="connsiteY51" fmla="*/ 2056904 h 5549975"/>
              <a:gd name="connsiteX52" fmla="*/ 4555820 w 4662328"/>
              <a:gd name="connsiteY52" fmla="*/ 2067489 h 5549975"/>
              <a:gd name="connsiteX53" fmla="*/ 4545636 w 4662328"/>
              <a:gd name="connsiteY53" fmla="*/ 2117719 h 5549975"/>
              <a:gd name="connsiteX54" fmla="*/ 4538305 w 4662328"/>
              <a:gd name="connsiteY54" fmla="*/ 2167300 h 5549975"/>
              <a:gd name="connsiteX55" fmla="*/ 4482222 w 4662328"/>
              <a:gd name="connsiteY55" fmla="*/ 3223633 h 5549975"/>
              <a:gd name="connsiteX56" fmla="*/ 4469436 w 4662328"/>
              <a:gd name="connsiteY56" fmla="*/ 3477281 h 5549975"/>
              <a:gd name="connsiteX57" fmla="*/ 4458351 w 4662328"/>
              <a:gd name="connsiteY57" fmla="*/ 3639984 h 5549975"/>
              <a:gd name="connsiteX58" fmla="*/ 4367590 w 4662328"/>
              <a:gd name="connsiteY58" fmla="*/ 5278921 h 5549975"/>
              <a:gd name="connsiteX59" fmla="*/ 4372888 w 4662328"/>
              <a:gd name="connsiteY59" fmla="*/ 5315626 h 5549975"/>
              <a:gd name="connsiteX60" fmla="*/ 4376422 w 4662328"/>
              <a:gd name="connsiteY60" fmla="*/ 5350090 h 5549975"/>
              <a:gd name="connsiteX61" fmla="*/ 4379254 w 4662328"/>
              <a:gd name="connsiteY61" fmla="*/ 5450399 h 5549975"/>
              <a:gd name="connsiteX62" fmla="*/ 4360697 w 4662328"/>
              <a:gd name="connsiteY62" fmla="*/ 5484804 h 5549975"/>
              <a:gd name="connsiteX63" fmla="*/ 4356045 w 4662328"/>
              <a:gd name="connsiteY63" fmla="*/ 5487504 h 5549975"/>
              <a:gd name="connsiteX64" fmla="*/ 4352588 w 4662328"/>
              <a:gd name="connsiteY64" fmla="*/ 5549951 h 5549975"/>
              <a:gd name="connsiteX65" fmla="*/ 121904 w 4662328"/>
              <a:gd name="connsiteY65" fmla="*/ 5314089 h 5549975"/>
              <a:gd name="connsiteX66" fmla="*/ 125710 w 4662328"/>
              <a:gd name="connsiteY66" fmla="*/ 5243704 h 5549975"/>
              <a:gd name="connsiteX67" fmla="*/ 113205 w 4662328"/>
              <a:gd name="connsiteY67" fmla="*/ 5239903 h 5549975"/>
              <a:gd name="connsiteX68" fmla="*/ 117425 w 4662328"/>
              <a:gd name="connsiteY68" fmla="*/ 5233298 h 5549975"/>
              <a:gd name="connsiteX69" fmla="*/ 117694 w 4662328"/>
              <a:gd name="connsiteY69" fmla="*/ 5230552 h 5549975"/>
              <a:gd name="connsiteX70" fmla="*/ 117964 w 4662328"/>
              <a:gd name="connsiteY70" fmla="*/ 5227804 h 5549975"/>
              <a:gd name="connsiteX71" fmla="*/ 118501 w 4662328"/>
              <a:gd name="connsiteY71" fmla="*/ 5222308 h 5549975"/>
              <a:gd name="connsiteX72" fmla="*/ 118186 w 4662328"/>
              <a:gd name="connsiteY72" fmla="*/ 5216405 h 5549975"/>
              <a:gd name="connsiteX73" fmla="*/ 117602 w 4662328"/>
              <a:gd name="connsiteY73" fmla="*/ 5213249 h 5549975"/>
              <a:gd name="connsiteX74" fmla="*/ 117871 w 4662328"/>
              <a:gd name="connsiteY74" fmla="*/ 5210500 h 5549975"/>
              <a:gd name="connsiteX75" fmla="*/ 117555 w 4662328"/>
              <a:gd name="connsiteY75" fmla="*/ 5204597 h 5549975"/>
              <a:gd name="connsiteX76" fmla="*/ 116972 w 4662328"/>
              <a:gd name="connsiteY76" fmla="*/ 5201441 h 5549975"/>
              <a:gd name="connsiteX77" fmla="*/ 116342 w 4662328"/>
              <a:gd name="connsiteY77" fmla="*/ 5189632 h 5549975"/>
              <a:gd name="connsiteX78" fmla="*/ 115758 w 4662328"/>
              <a:gd name="connsiteY78" fmla="*/ 5186477 h 5549975"/>
              <a:gd name="connsiteX79" fmla="*/ 116026 w 4662328"/>
              <a:gd name="connsiteY79" fmla="*/ 5183728 h 5549975"/>
              <a:gd name="connsiteX80" fmla="*/ 114591 w 4662328"/>
              <a:gd name="connsiteY80" fmla="*/ 5180163 h 5549975"/>
              <a:gd name="connsiteX81" fmla="*/ 131086 w 4662328"/>
              <a:gd name="connsiteY81" fmla="*/ 5144275 h 5549975"/>
              <a:gd name="connsiteX82" fmla="*/ 152522 w 4662328"/>
              <a:gd name="connsiteY82" fmla="*/ 4747825 h 5549975"/>
              <a:gd name="connsiteX83" fmla="*/ 0 w 4662328"/>
              <a:gd name="connsiteY83" fmla="*/ 4747825 h 5549975"/>
              <a:gd name="connsiteX84" fmla="*/ 0 w 4662328"/>
              <a:gd name="connsiteY84" fmla="*/ 3811601 h 5549975"/>
              <a:gd name="connsiteX85" fmla="*/ 110031 w 4662328"/>
              <a:gd name="connsiteY85" fmla="*/ 3811601 h 5549975"/>
              <a:gd name="connsiteX0" fmla="*/ 412307 w 4662328"/>
              <a:gd name="connsiteY0" fmla="*/ 0 h 5549975"/>
              <a:gd name="connsiteX1" fmla="*/ 3414493 w 4662328"/>
              <a:gd name="connsiteY1" fmla="*/ 171842 h 5549975"/>
              <a:gd name="connsiteX2" fmla="*/ 4243304 w 4662328"/>
              <a:gd name="connsiteY2" fmla="*/ 226950 h 5549975"/>
              <a:gd name="connsiteX3" fmla="*/ 4616498 w 4662328"/>
              <a:gd name="connsiteY3" fmla="*/ 247374 h 5549975"/>
              <a:gd name="connsiteX4" fmla="*/ 4644377 w 4662328"/>
              <a:gd name="connsiteY4" fmla="*/ 269179 h 5549975"/>
              <a:gd name="connsiteX5" fmla="*/ 4642603 w 4662328"/>
              <a:gd name="connsiteY5" fmla="*/ 300930 h 5549975"/>
              <a:gd name="connsiteX6" fmla="*/ 4645525 w 4662328"/>
              <a:gd name="connsiteY6" fmla="*/ 302647 h 5549975"/>
              <a:gd name="connsiteX7" fmla="*/ 4661951 w 4662328"/>
              <a:gd name="connsiteY7" fmla="*/ 334222 h 5549975"/>
              <a:gd name="connsiteX8" fmla="*/ 4639690 w 4662328"/>
              <a:gd name="connsiteY8" fmla="*/ 391868 h 5549975"/>
              <a:gd name="connsiteX9" fmla="*/ 4636202 w 4662328"/>
              <a:gd name="connsiteY9" fmla="*/ 415489 h 5549975"/>
              <a:gd name="connsiteX10" fmla="*/ 4631097 w 4662328"/>
              <a:gd name="connsiteY10" fmla="*/ 506828 h 5549975"/>
              <a:gd name="connsiteX11" fmla="*/ 4630447 w 4662328"/>
              <a:gd name="connsiteY11" fmla="*/ 553245 h 5549975"/>
              <a:gd name="connsiteX12" fmla="*/ 4627348 w 4662328"/>
              <a:gd name="connsiteY12" fmla="*/ 581709 h 5549975"/>
              <a:gd name="connsiteX13" fmla="*/ 4626679 w 4662328"/>
              <a:gd name="connsiteY13" fmla="*/ 585890 h 5549975"/>
              <a:gd name="connsiteX14" fmla="*/ 4613742 w 4662328"/>
              <a:gd name="connsiteY14" fmla="*/ 817404 h 5549975"/>
              <a:gd name="connsiteX15" fmla="*/ 4615455 w 4662328"/>
              <a:gd name="connsiteY15" fmla="*/ 822238 h 5549975"/>
              <a:gd name="connsiteX16" fmla="*/ 4613304 w 4662328"/>
              <a:gd name="connsiteY16" fmla="*/ 846069 h 5549975"/>
              <a:gd name="connsiteX17" fmla="*/ 4611704 w 4662328"/>
              <a:gd name="connsiteY17" fmla="*/ 853854 h 5549975"/>
              <a:gd name="connsiteX18" fmla="*/ 4605466 w 4662328"/>
              <a:gd name="connsiteY18" fmla="*/ 965485 h 5549975"/>
              <a:gd name="connsiteX19" fmla="*/ 4607543 w 4662328"/>
              <a:gd name="connsiteY19" fmla="*/ 966385 h 5549975"/>
              <a:gd name="connsiteX20" fmla="*/ 4611662 w 4662328"/>
              <a:gd name="connsiteY20" fmla="*/ 1002567 h 5549975"/>
              <a:gd name="connsiteX21" fmla="*/ 4606864 w 4662328"/>
              <a:gd name="connsiteY21" fmla="*/ 1101094 h 5549975"/>
              <a:gd name="connsiteX22" fmla="*/ 4606759 w 4662328"/>
              <a:gd name="connsiteY22" fmla="*/ 1159389 h 5549975"/>
              <a:gd name="connsiteX23" fmla="*/ 4611062 w 4662328"/>
              <a:gd name="connsiteY23" fmla="*/ 1180505 h 5549975"/>
              <a:gd name="connsiteX24" fmla="*/ 4614152 w 4662328"/>
              <a:gd name="connsiteY24" fmla="*/ 1210687 h 5549975"/>
              <a:gd name="connsiteX25" fmla="*/ 4622969 w 4662328"/>
              <a:gd name="connsiteY25" fmla="*/ 1263157 h 5549975"/>
              <a:gd name="connsiteX26" fmla="*/ 4625246 w 4662328"/>
              <a:gd name="connsiteY26" fmla="*/ 1313374 h 5549975"/>
              <a:gd name="connsiteX27" fmla="*/ 4624366 w 4662328"/>
              <a:gd name="connsiteY27" fmla="*/ 1347004 h 5549975"/>
              <a:gd name="connsiteX28" fmla="*/ 4623903 w 4662328"/>
              <a:gd name="connsiteY28" fmla="*/ 1351864 h 5549975"/>
              <a:gd name="connsiteX29" fmla="*/ 4614784 w 4662328"/>
              <a:gd name="connsiteY29" fmla="*/ 1391762 h 5549975"/>
              <a:gd name="connsiteX30" fmla="*/ 4618048 w 4662328"/>
              <a:gd name="connsiteY30" fmla="*/ 1395707 h 5549975"/>
              <a:gd name="connsiteX31" fmla="*/ 4620890 w 4662328"/>
              <a:gd name="connsiteY31" fmla="*/ 1408524 h 5549975"/>
              <a:gd name="connsiteX32" fmla="*/ 4616149 w 4662328"/>
              <a:gd name="connsiteY32" fmla="*/ 1419109 h 5549975"/>
              <a:gd name="connsiteX33" fmla="*/ 4605965 w 4662328"/>
              <a:gd name="connsiteY33" fmla="*/ 1469337 h 5549975"/>
              <a:gd name="connsiteX34" fmla="*/ 4595068 w 4662328"/>
              <a:gd name="connsiteY34" fmla="*/ 1543038 h 5549975"/>
              <a:gd name="connsiteX35" fmla="*/ 4590187 w 4662328"/>
              <a:gd name="connsiteY35" fmla="*/ 1553997 h 5549975"/>
              <a:gd name="connsiteX36" fmla="*/ 4575759 w 4662328"/>
              <a:gd name="connsiteY36" fmla="*/ 1626071 h 5549975"/>
              <a:gd name="connsiteX37" fmla="*/ 4572044 w 4662328"/>
              <a:gd name="connsiteY37" fmla="*/ 1664103 h 5549975"/>
              <a:gd name="connsiteX38" fmla="*/ 4575704 w 4662328"/>
              <a:gd name="connsiteY38" fmla="*/ 1668558 h 5549975"/>
              <a:gd name="connsiteX39" fmla="*/ 4574054 w 4662328"/>
              <a:gd name="connsiteY39" fmla="*/ 1679756 h 5549975"/>
              <a:gd name="connsiteX40" fmla="*/ 4574466 w 4662328"/>
              <a:gd name="connsiteY40" fmla="*/ 1682815 h 5549975"/>
              <a:gd name="connsiteX41" fmla="*/ 4575977 w 4662328"/>
              <a:gd name="connsiteY41" fmla="*/ 1700268 h 5549975"/>
              <a:gd name="connsiteX42" fmla="*/ 4564507 w 4662328"/>
              <a:gd name="connsiteY42" fmla="*/ 1735163 h 5549975"/>
              <a:gd name="connsiteX43" fmla="*/ 4562447 w 4662328"/>
              <a:gd name="connsiteY43" fmla="*/ 1735289 h 5549975"/>
              <a:gd name="connsiteX44" fmla="*/ 4553949 w 4662328"/>
              <a:gd name="connsiteY44" fmla="*/ 1887374 h 5549975"/>
              <a:gd name="connsiteX45" fmla="*/ 4562640 w 4662328"/>
              <a:gd name="connsiteY45" fmla="*/ 1911536 h 5549975"/>
              <a:gd name="connsiteX46" fmla="*/ 4564918 w 4662328"/>
              <a:gd name="connsiteY46" fmla="*/ 1961755 h 5549975"/>
              <a:gd name="connsiteX47" fmla="*/ 4564037 w 4662328"/>
              <a:gd name="connsiteY47" fmla="*/ 1995384 h 5549975"/>
              <a:gd name="connsiteX48" fmla="*/ 4563575 w 4662328"/>
              <a:gd name="connsiteY48" fmla="*/ 2000244 h 5549975"/>
              <a:gd name="connsiteX49" fmla="*/ 4554455 w 4662328"/>
              <a:gd name="connsiteY49" fmla="*/ 2040142 h 5549975"/>
              <a:gd name="connsiteX50" fmla="*/ 4557720 w 4662328"/>
              <a:gd name="connsiteY50" fmla="*/ 2044087 h 5549975"/>
              <a:gd name="connsiteX51" fmla="*/ 4560561 w 4662328"/>
              <a:gd name="connsiteY51" fmla="*/ 2056904 h 5549975"/>
              <a:gd name="connsiteX52" fmla="*/ 4555820 w 4662328"/>
              <a:gd name="connsiteY52" fmla="*/ 2067489 h 5549975"/>
              <a:gd name="connsiteX53" fmla="*/ 4545636 w 4662328"/>
              <a:gd name="connsiteY53" fmla="*/ 2117719 h 5549975"/>
              <a:gd name="connsiteX54" fmla="*/ 4538305 w 4662328"/>
              <a:gd name="connsiteY54" fmla="*/ 2167300 h 5549975"/>
              <a:gd name="connsiteX55" fmla="*/ 4482222 w 4662328"/>
              <a:gd name="connsiteY55" fmla="*/ 3223633 h 5549975"/>
              <a:gd name="connsiteX56" fmla="*/ 4469436 w 4662328"/>
              <a:gd name="connsiteY56" fmla="*/ 3477281 h 5549975"/>
              <a:gd name="connsiteX57" fmla="*/ 4458351 w 4662328"/>
              <a:gd name="connsiteY57" fmla="*/ 3639984 h 5549975"/>
              <a:gd name="connsiteX58" fmla="*/ 4367590 w 4662328"/>
              <a:gd name="connsiteY58" fmla="*/ 5278921 h 5549975"/>
              <a:gd name="connsiteX59" fmla="*/ 4372888 w 4662328"/>
              <a:gd name="connsiteY59" fmla="*/ 5315626 h 5549975"/>
              <a:gd name="connsiteX60" fmla="*/ 4376422 w 4662328"/>
              <a:gd name="connsiteY60" fmla="*/ 5350090 h 5549975"/>
              <a:gd name="connsiteX61" fmla="*/ 4379254 w 4662328"/>
              <a:gd name="connsiteY61" fmla="*/ 5450399 h 5549975"/>
              <a:gd name="connsiteX62" fmla="*/ 4360697 w 4662328"/>
              <a:gd name="connsiteY62" fmla="*/ 5484804 h 5549975"/>
              <a:gd name="connsiteX63" fmla="*/ 4356045 w 4662328"/>
              <a:gd name="connsiteY63" fmla="*/ 5487504 h 5549975"/>
              <a:gd name="connsiteX64" fmla="*/ 4352588 w 4662328"/>
              <a:gd name="connsiteY64" fmla="*/ 5549951 h 5549975"/>
              <a:gd name="connsiteX65" fmla="*/ 121904 w 4662328"/>
              <a:gd name="connsiteY65" fmla="*/ 5314089 h 5549975"/>
              <a:gd name="connsiteX66" fmla="*/ 125710 w 4662328"/>
              <a:gd name="connsiteY66" fmla="*/ 5243704 h 5549975"/>
              <a:gd name="connsiteX67" fmla="*/ 113205 w 4662328"/>
              <a:gd name="connsiteY67" fmla="*/ 5239903 h 5549975"/>
              <a:gd name="connsiteX68" fmla="*/ 117425 w 4662328"/>
              <a:gd name="connsiteY68" fmla="*/ 5233298 h 5549975"/>
              <a:gd name="connsiteX69" fmla="*/ 117694 w 4662328"/>
              <a:gd name="connsiteY69" fmla="*/ 5230552 h 5549975"/>
              <a:gd name="connsiteX70" fmla="*/ 117964 w 4662328"/>
              <a:gd name="connsiteY70" fmla="*/ 5227804 h 5549975"/>
              <a:gd name="connsiteX71" fmla="*/ 118501 w 4662328"/>
              <a:gd name="connsiteY71" fmla="*/ 5222308 h 5549975"/>
              <a:gd name="connsiteX72" fmla="*/ 118186 w 4662328"/>
              <a:gd name="connsiteY72" fmla="*/ 5216405 h 5549975"/>
              <a:gd name="connsiteX73" fmla="*/ 117602 w 4662328"/>
              <a:gd name="connsiteY73" fmla="*/ 5213249 h 5549975"/>
              <a:gd name="connsiteX74" fmla="*/ 117871 w 4662328"/>
              <a:gd name="connsiteY74" fmla="*/ 5210500 h 5549975"/>
              <a:gd name="connsiteX75" fmla="*/ 117555 w 4662328"/>
              <a:gd name="connsiteY75" fmla="*/ 5204597 h 5549975"/>
              <a:gd name="connsiteX76" fmla="*/ 116972 w 4662328"/>
              <a:gd name="connsiteY76" fmla="*/ 5201441 h 5549975"/>
              <a:gd name="connsiteX77" fmla="*/ 116342 w 4662328"/>
              <a:gd name="connsiteY77" fmla="*/ 5189632 h 5549975"/>
              <a:gd name="connsiteX78" fmla="*/ 115758 w 4662328"/>
              <a:gd name="connsiteY78" fmla="*/ 5186477 h 5549975"/>
              <a:gd name="connsiteX79" fmla="*/ 116026 w 4662328"/>
              <a:gd name="connsiteY79" fmla="*/ 5183728 h 5549975"/>
              <a:gd name="connsiteX80" fmla="*/ 114591 w 4662328"/>
              <a:gd name="connsiteY80" fmla="*/ 5180163 h 5549975"/>
              <a:gd name="connsiteX81" fmla="*/ 131086 w 4662328"/>
              <a:gd name="connsiteY81" fmla="*/ 5144275 h 5549975"/>
              <a:gd name="connsiteX82" fmla="*/ 152522 w 4662328"/>
              <a:gd name="connsiteY82" fmla="*/ 4747825 h 5549975"/>
              <a:gd name="connsiteX83" fmla="*/ 0 w 4662328"/>
              <a:gd name="connsiteY83" fmla="*/ 4747825 h 5549975"/>
              <a:gd name="connsiteX84" fmla="*/ 110031 w 4662328"/>
              <a:gd name="connsiteY84" fmla="*/ 3811601 h 5549975"/>
              <a:gd name="connsiteX85" fmla="*/ 412307 w 4662328"/>
              <a:gd name="connsiteY85" fmla="*/ 0 h 5549975"/>
              <a:gd name="connsiteX0" fmla="*/ 302276 w 4552297"/>
              <a:gd name="connsiteY0" fmla="*/ 0 h 5549975"/>
              <a:gd name="connsiteX1" fmla="*/ 3304462 w 4552297"/>
              <a:gd name="connsiteY1" fmla="*/ 171842 h 5549975"/>
              <a:gd name="connsiteX2" fmla="*/ 4133273 w 4552297"/>
              <a:gd name="connsiteY2" fmla="*/ 226950 h 5549975"/>
              <a:gd name="connsiteX3" fmla="*/ 4506467 w 4552297"/>
              <a:gd name="connsiteY3" fmla="*/ 247374 h 5549975"/>
              <a:gd name="connsiteX4" fmla="*/ 4534346 w 4552297"/>
              <a:gd name="connsiteY4" fmla="*/ 269179 h 5549975"/>
              <a:gd name="connsiteX5" fmla="*/ 4532572 w 4552297"/>
              <a:gd name="connsiteY5" fmla="*/ 300930 h 5549975"/>
              <a:gd name="connsiteX6" fmla="*/ 4535494 w 4552297"/>
              <a:gd name="connsiteY6" fmla="*/ 302647 h 5549975"/>
              <a:gd name="connsiteX7" fmla="*/ 4551920 w 4552297"/>
              <a:gd name="connsiteY7" fmla="*/ 334222 h 5549975"/>
              <a:gd name="connsiteX8" fmla="*/ 4529659 w 4552297"/>
              <a:gd name="connsiteY8" fmla="*/ 391868 h 5549975"/>
              <a:gd name="connsiteX9" fmla="*/ 4526171 w 4552297"/>
              <a:gd name="connsiteY9" fmla="*/ 415489 h 5549975"/>
              <a:gd name="connsiteX10" fmla="*/ 4521066 w 4552297"/>
              <a:gd name="connsiteY10" fmla="*/ 506828 h 5549975"/>
              <a:gd name="connsiteX11" fmla="*/ 4520416 w 4552297"/>
              <a:gd name="connsiteY11" fmla="*/ 553245 h 5549975"/>
              <a:gd name="connsiteX12" fmla="*/ 4517317 w 4552297"/>
              <a:gd name="connsiteY12" fmla="*/ 581709 h 5549975"/>
              <a:gd name="connsiteX13" fmla="*/ 4516648 w 4552297"/>
              <a:gd name="connsiteY13" fmla="*/ 585890 h 5549975"/>
              <a:gd name="connsiteX14" fmla="*/ 4503711 w 4552297"/>
              <a:gd name="connsiteY14" fmla="*/ 817404 h 5549975"/>
              <a:gd name="connsiteX15" fmla="*/ 4505424 w 4552297"/>
              <a:gd name="connsiteY15" fmla="*/ 822238 h 5549975"/>
              <a:gd name="connsiteX16" fmla="*/ 4503273 w 4552297"/>
              <a:gd name="connsiteY16" fmla="*/ 846069 h 5549975"/>
              <a:gd name="connsiteX17" fmla="*/ 4501673 w 4552297"/>
              <a:gd name="connsiteY17" fmla="*/ 853854 h 5549975"/>
              <a:gd name="connsiteX18" fmla="*/ 4495435 w 4552297"/>
              <a:gd name="connsiteY18" fmla="*/ 965485 h 5549975"/>
              <a:gd name="connsiteX19" fmla="*/ 4497512 w 4552297"/>
              <a:gd name="connsiteY19" fmla="*/ 966385 h 5549975"/>
              <a:gd name="connsiteX20" fmla="*/ 4501631 w 4552297"/>
              <a:gd name="connsiteY20" fmla="*/ 1002567 h 5549975"/>
              <a:gd name="connsiteX21" fmla="*/ 4496833 w 4552297"/>
              <a:gd name="connsiteY21" fmla="*/ 1101094 h 5549975"/>
              <a:gd name="connsiteX22" fmla="*/ 4496728 w 4552297"/>
              <a:gd name="connsiteY22" fmla="*/ 1159389 h 5549975"/>
              <a:gd name="connsiteX23" fmla="*/ 4501031 w 4552297"/>
              <a:gd name="connsiteY23" fmla="*/ 1180505 h 5549975"/>
              <a:gd name="connsiteX24" fmla="*/ 4504121 w 4552297"/>
              <a:gd name="connsiteY24" fmla="*/ 1210687 h 5549975"/>
              <a:gd name="connsiteX25" fmla="*/ 4512938 w 4552297"/>
              <a:gd name="connsiteY25" fmla="*/ 1263157 h 5549975"/>
              <a:gd name="connsiteX26" fmla="*/ 4515215 w 4552297"/>
              <a:gd name="connsiteY26" fmla="*/ 1313374 h 5549975"/>
              <a:gd name="connsiteX27" fmla="*/ 4514335 w 4552297"/>
              <a:gd name="connsiteY27" fmla="*/ 1347004 h 5549975"/>
              <a:gd name="connsiteX28" fmla="*/ 4513872 w 4552297"/>
              <a:gd name="connsiteY28" fmla="*/ 1351864 h 5549975"/>
              <a:gd name="connsiteX29" fmla="*/ 4504753 w 4552297"/>
              <a:gd name="connsiteY29" fmla="*/ 1391762 h 5549975"/>
              <a:gd name="connsiteX30" fmla="*/ 4508017 w 4552297"/>
              <a:gd name="connsiteY30" fmla="*/ 1395707 h 5549975"/>
              <a:gd name="connsiteX31" fmla="*/ 4510859 w 4552297"/>
              <a:gd name="connsiteY31" fmla="*/ 1408524 h 5549975"/>
              <a:gd name="connsiteX32" fmla="*/ 4506118 w 4552297"/>
              <a:gd name="connsiteY32" fmla="*/ 1419109 h 5549975"/>
              <a:gd name="connsiteX33" fmla="*/ 4495934 w 4552297"/>
              <a:gd name="connsiteY33" fmla="*/ 1469337 h 5549975"/>
              <a:gd name="connsiteX34" fmla="*/ 4485037 w 4552297"/>
              <a:gd name="connsiteY34" fmla="*/ 1543038 h 5549975"/>
              <a:gd name="connsiteX35" fmla="*/ 4480156 w 4552297"/>
              <a:gd name="connsiteY35" fmla="*/ 1553997 h 5549975"/>
              <a:gd name="connsiteX36" fmla="*/ 4465728 w 4552297"/>
              <a:gd name="connsiteY36" fmla="*/ 1626071 h 5549975"/>
              <a:gd name="connsiteX37" fmla="*/ 4462013 w 4552297"/>
              <a:gd name="connsiteY37" fmla="*/ 1664103 h 5549975"/>
              <a:gd name="connsiteX38" fmla="*/ 4465673 w 4552297"/>
              <a:gd name="connsiteY38" fmla="*/ 1668558 h 5549975"/>
              <a:gd name="connsiteX39" fmla="*/ 4464023 w 4552297"/>
              <a:gd name="connsiteY39" fmla="*/ 1679756 h 5549975"/>
              <a:gd name="connsiteX40" fmla="*/ 4464435 w 4552297"/>
              <a:gd name="connsiteY40" fmla="*/ 1682815 h 5549975"/>
              <a:gd name="connsiteX41" fmla="*/ 4465946 w 4552297"/>
              <a:gd name="connsiteY41" fmla="*/ 1700268 h 5549975"/>
              <a:gd name="connsiteX42" fmla="*/ 4454476 w 4552297"/>
              <a:gd name="connsiteY42" fmla="*/ 1735163 h 5549975"/>
              <a:gd name="connsiteX43" fmla="*/ 4452416 w 4552297"/>
              <a:gd name="connsiteY43" fmla="*/ 1735289 h 5549975"/>
              <a:gd name="connsiteX44" fmla="*/ 4443918 w 4552297"/>
              <a:gd name="connsiteY44" fmla="*/ 1887374 h 5549975"/>
              <a:gd name="connsiteX45" fmla="*/ 4452609 w 4552297"/>
              <a:gd name="connsiteY45" fmla="*/ 1911536 h 5549975"/>
              <a:gd name="connsiteX46" fmla="*/ 4454887 w 4552297"/>
              <a:gd name="connsiteY46" fmla="*/ 1961755 h 5549975"/>
              <a:gd name="connsiteX47" fmla="*/ 4454006 w 4552297"/>
              <a:gd name="connsiteY47" fmla="*/ 1995384 h 5549975"/>
              <a:gd name="connsiteX48" fmla="*/ 4453544 w 4552297"/>
              <a:gd name="connsiteY48" fmla="*/ 2000244 h 5549975"/>
              <a:gd name="connsiteX49" fmla="*/ 4444424 w 4552297"/>
              <a:gd name="connsiteY49" fmla="*/ 2040142 h 5549975"/>
              <a:gd name="connsiteX50" fmla="*/ 4447689 w 4552297"/>
              <a:gd name="connsiteY50" fmla="*/ 2044087 h 5549975"/>
              <a:gd name="connsiteX51" fmla="*/ 4450530 w 4552297"/>
              <a:gd name="connsiteY51" fmla="*/ 2056904 h 5549975"/>
              <a:gd name="connsiteX52" fmla="*/ 4445789 w 4552297"/>
              <a:gd name="connsiteY52" fmla="*/ 2067489 h 5549975"/>
              <a:gd name="connsiteX53" fmla="*/ 4435605 w 4552297"/>
              <a:gd name="connsiteY53" fmla="*/ 2117719 h 5549975"/>
              <a:gd name="connsiteX54" fmla="*/ 4428274 w 4552297"/>
              <a:gd name="connsiteY54" fmla="*/ 2167300 h 5549975"/>
              <a:gd name="connsiteX55" fmla="*/ 4372191 w 4552297"/>
              <a:gd name="connsiteY55" fmla="*/ 3223633 h 5549975"/>
              <a:gd name="connsiteX56" fmla="*/ 4359405 w 4552297"/>
              <a:gd name="connsiteY56" fmla="*/ 3477281 h 5549975"/>
              <a:gd name="connsiteX57" fmla="*/ 4348320 w 4552297"/>
              <a:gd name="connsiteY57" fmla="*/ 3639984 h 5549975"/>
              <a:gd name="connsiteX58" fmla="*/ 4257559 w 4552297"/>
              <a:gd name="connsiteY58" fmla="*/ 5278921 h 5549975"/>
              <a:gd name="connsiteX59" fmla="*/ 4262857 w 4552297"/>
              <a:gd name="connsiteY59" fmla="*/ 5315626 h 5549975"/>
              <a:gd name="connsiteX60" fmla="*/ 4266391 w 4552297"/>
              <a:gd name="connsiteY60" fmla="*/ 5350090 h 5549975"/>
              <a:gd name="connsiteX61" fmla="*/ 4269223 w 4552297"/>
              <a:gd name="connsiteY61" fmla="*/ 5450399 h 5549975"/>
              <a:gd name="connsiteX62" fmla="*/ 4250666 w 4552297"/>
              <a:gd name="connsiteY62" fmla="*/ 5484804 h 5549975"/>
              <a:gd name="connsiteX63" fmla="*/ 4246014 w 4552297"/>
              <a:gd name="connsiteY63" fmla="*/ 5487504 h 5549975"/>
              <a:gd name="connsiteX64" fmla="*/ 4242557 w 4552297"/>
              <a:gd name="connsiteY64" fmla="*/ 5549951 h 5549975"/>
              <a:gd name="connsiteX65" fmla="*/ 11873 w 4552297"/>
              <a:gd name="connsiteY65" fmla="*/ 5314089 h 5549975"/>
              <a:gd name="connsiteX66" fmla="*/ 15679 w 4552297"/>
              <a:gd name="connsiteY66" fmla="*/ 5243704 h 5549975"/>
              <a:gd name="connsiteX67" fmla="*/ 3174 w 4552297"/>
              <a:gd name="connsiteY67" fmla="*/ 5239903 h 5549975"/>
              <a:gd name="connsiteX68" fmla="*/ 7394 w 4552297"/>
              <a:gd name="connsiteY68" fmla="*/ 5233298 h 5549975"/>
              <a:gd name="connsiteX69" fmla="*/ 7663 w 4552297"/>
              <a:gd name="connsiteY69" fmla="*/ 5230552 h 5549975"/>
              <a:gd name="connsiteX70" fmla="*/ 7933 w 4552297"/>
              <a:gd name="connsiteY70" fmla="*/ 5227804 h 5549975"/>
              <a:gd name="connsiteX71" fmla="*/ 8470 w 4552297"/>
              <a:gd name="connsiteY71" fmla="*/ 5222308 h 5549975"/>
              <a:gd name="connsiteX72" fmla="*/ 8155 w 4552297"/>
              <a:gd name="connsiteY72" fmla="*/ 5216405 h 5549975"/>
              <a:gd name="connsiteX73" fmla="*/ 7571 w 4552297"/>
              <a:gd name="connsiteY73" fmla="*/ 5213249 h 5549975"/>
              <a:gd name="connsiteX74" fmla="*/ 7840 w 4552297"/>
              <a:gd name="connsiteY74" fmla="*/ 5210500 h 5549975"/>
              <a:gd name="connsiteX75" fmla="*/ 7524 w 4552297"/>
              <a:gd name="connsiteY75" fmla="*/ 5204597 h 5549975"/>
              <a:gd name="connsiteX76" fmla="*/ 6941 w 4552297"/>
              <a:gd name="connsiteY76" fmla="*/ 5201441 h 5549975"/>
              <a:gd name="connsiteX77" fmla="*/ 6311 w 4552297"/>
              <a:gd name="connsiteY77" fmla="*/ 5189632 h 5549975"/>
              <a:gd name="connsiteX78" fmla="*/ 5727 w 4552297"/>
              <a:gd name="connsiteY78" fmla="*/ 5186477 h 5549975"/>
              <a:gd name="connsiteX79" fmla="*/ 5995 w 4552297"/>
              <a:gd name="connsiteY79" fmla="*/ 5183728 h 5549975"/>
              <a:gd name="connsiteX80" fmla="*/ 4560 w 4552297"/>
              <a:gd name="connsiteY80" fmla="*/ 5180163 h 5549975"/>
              <a:gd name="connsiteX81" fmla="*/ 21055 w 4552297"/>
              <a:gd name="connsiteY81" fmla="*/ 5144275 h 5549975"/>
              <a:gd name="connsiteX82" fmla="*/ 42491 w 4552297"/>
              <a:gd name="connsiteY82" fmla="*/ 4747825 h 5549975"/>
              <a:gd name="connsiteX83" fmla="*/ 0 w 4552297"/>
              <a:gd name="connsiteY83" fmla="*/ 3811601 h 5549975"/>
              <a:gd name="connsiteX84" fmla="*/ 302276 w 4552297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39317 w 4549123"/>
              <a:gd name="connsiteY82" fmla="*/ 4747825 h 5549975"/>
              <a:gd name="connsiteX83" fmla="*/ 218499 w 4549123"/>
              <a:gd name="connsiteY83" fmla="*/ 3822685 h 5549975"/>
              <a:gd name="connsiteX84" fmla="*/ 299102 w 4549123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39317 w 4549123"/>
              <a:gd name="connsiteY82" fmla="*/ 4747825 h 5549975"/>
              <a:gd name="connsiteX83" fmla="*/ 74412 w 4549123"/>
              <a:gd name="connsiteY83" fmla="*/ 3839310 h 5549975"/>
              <a:gd name="connsiteX84" fmla="*/ 299102 w 4549123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74412 w 4549123"/>
              <a:gd name="connsiteY82" fmla="*/ 3839310 h 5549975"/>
              <a:gd name="connsiteX83" fmla="*/ 299102 w 4549123"/>
              <a:gd name="connsiteY83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6798 w 4549123"/>
              <a:gd name="connsiteY81" fmla="*/ 5116566 h 5549975"/>
              <a:gd name="connsiteX82" fmla="*/ 74412 w 4549123"/>
              <a:gd name="connsiteY82" fmla="*/ 3839310 h 5549975"/>
              <a:gd name="connsiteX83" fmla="*/ 299102 w 4549123"/>
              <a:gd name="connsiteY83" fmla="*/ 0 h 5549975"/>
              <a:gd name="connsiteX0" fmla="*/ 304427 w 4554448"/>
              <a:gd name="connsiteY0" fmla="*/ 0 h 5549970"/>
              <a:gd name="connsiteX1" fmla="*/ 3306613 w 4554448"/>
              <a:gd name="connsiteY1" fmla="*/ 171842 h 5549970"/>
              <a:gd name="connsiteX2" fmla="*/ 4135424 w 4554448"/>
              <a:gd name="connsiteY2" fmla="*/ 226950 h 5549970"/>
              <a:gd name="connsiteX3" fmla="*/ 4508618 w 4554448"/>
              <a:gd name="connsiteY3" fmla="*/ 247374 h 5549970"/>
              <a:gd name="connsiteX4" fmla="*/ 4536497 w 4554448"/>
              <a:gd name="connsiteY4" fmla="*/ 269179 h 5549970"/>
              <a:gd name="connsiteX5" fmla="*/ 4534723 w 4554448"/>
              <a:gd name="connsiteY5" fmla="*/ 300930 h 5549970"/>
              <a:gd name="connsiteX6" fmla="*/ 4537645 w 4554448"/>
              <a:gd name="connsiteY6" fmla="*/ 302647 h 5549970"/>
              <a:gd name="connsiteX7" fmla="*/ 4554071 w 4554448"/>
              <a:gd name="connsiteY7" fmla="*/ 334222 h 5549970"/>
              <a:gd name="connsiteX8" fmla="*/ 4531810 w 4554448"/>
              <a:gd name="connsiteY8" fmla="*/ 391868 h 5549970"/>
              <a:gd name="connsiteX9" fmla="*/ 4528322 w 4554448"/>
              <a:gd name="connsiteY9" fmla="*/ 415489 h 5549970"/>
              <a:gd name="connsiteX10" fmla="*/ 4523217 w 4554448"/>
              <a:gd name="connsiteY10" fmla="*/ 506828 h 5549970"/>
              <a:gd name="connsiteX11" fmla="*/ 4522567 w 4554448"/>
              <a:gd name="connsiteY11" fmla="*/ 553245 h 5549970"/>
              <a:gd name="connsiteX12" fmla="*/ 4519468 w 4554448"/>
              <a:gd name="connsiteY12" fmla="*/ 581709 h 5549970"/>
              <a:gd name="connsiteX13" fmla="*/ 4518799 w 4554448"/>
              <a:gd name="connsiteY13" fmla="*/ 585890 h 5549970"/>
              <a:gd name="connsiteX14" fmla="*/ 4505862 w 4554448"/>
              <a:gd name="connsiteY14" fmla="*/ 817404 h 5549970"/>
              <a:gd name="connsiteX15" fmla="*/ 4507575 w 4554448"/>
              <a:gd name="connsiteY15" fmla="*/ 822238 h 5549970"/>
              <a:gd name="connsiteX16" fmla="*/ 4505424 w 4554448"/>
              <a:gd name="connsiteY16" fmla="*/ 846069 h 5549970"/>
              <a:gd name="connsiteX17" fmla="*/ 4503824 w 4554448"/>
              <a:gd name="connsiteY17" fmla="*/ 853854 h 5549970"/>
              <a:gd name="connsiteX18" fmla="*/ 4497586 w 4554448"/>
              <a:gd name="connsiteY18" fmla="*/ 965485 h 5549970"/>
              <a:gd name="connsiteX19" fmla="*/ 4499663 w 4554448"/>
              <a:gd name="connsiteY19" fmla="*/ 966385 h 5549970"/>
              <a:gd name="connsiteX20" fmla="*/ 4503782 w 4554448"/>
              <a:gd name="connsiteY20" fmla="*/ 1002567 h 5549970"/>
              <a:gd name="connsiteX21" fmla="*/ 4498984 w 4554448"/>
              <a:gd name="connsiteY21" fmla="*/ 1101094 h 5549970"/>
              <a:gd name="connsiteX22" fmla="*/ 4498879 w 4554448"/>
              <a:gd name="connsiteY22" fmla="*/ 1159389 h 5549970"/>
              <a:gd name="connsiteX23" fmla="*/ 4503182 w 4554448"/>
              <a:gd name="connsiteY23" fmla="*/ 1180505 h 5549970"/>
              <a:gd name="connsiteX24" fmla="*/ 4506272 w 4554448"/>
              <a:gd name="connsiteY24" fmla="*/ 1210687 h 5549970"/>
              <a:gd name="connsiteX25" fmla="*/ 4515089 w 4554448"/>
              <a:gd name="connsiteY25" fmla="*/ 1263157 h 5549970"/>
              <a:gd name="connsiteX26" fmla="*/ 4517366 w 4554448"/>
              <a:gd name="connsiteY26" fmla="*/ 1313374 h 5549970"/>
              <a:gd name="connsiteX27" fmla="*/ 4516486 w 4554448"/>
              <a:gd name="connsiteY27" fmla="*/ 1347004 h 5549970"/>
              <a:gd name="connsiteX28" fmla="*/ 4516023 w 4554448"/>
              <a:gd name="connsiteY28" fmla="*/ 1351864 h 5549970"/>
              <a:gd name="connsiteX29" fmla="*/ 4506904 w 4554448"/>
              <a:gd name="connsiteY29" fmla="*/ 1391762 h 5549970"/>
              <a:gd name="connsiteX30" fmla="*/ 4510168 w 4554448"/>
              <a:gd name="connsiteY30" fmla="*/ 1395707 h 5549970"/>
              <a:gd name="connsiteX31" fmla="*/ 4513010 w 4554448"/>
              <a:gd name="connsiteY31" fmla="*/ 1408524 h 5549970"/>
              <a:gd name="connsiteX32" fmla="*/ 4508269 w 4554448"/>
              <a:gd name="connsiteY32" fmla="*/ 1419109 h 5549970"/>
              <a:gd name="connsiteX33" fmla="*/ 4498085 w 4554448"/>
              <a:gd name="connsiteY33" fmla="*/ 1469337 h 5549970"/>
              <a:gd name="connsiteX34" fmla="*/ 4487188 w 4554448"/>
              <a:gd name="connsiteY34" fmla="*/ 1543038 h 5549970"/>
              <a:gd name="connsiteX35" fmla="*/ 4482307 w 4554448"/>
              <a:gd name="connsiteY35" fmla="*/ 1553997 h 5549970"/>
              <a:gd name="connsiteX36" fmla="*/ 4467879 w 4554448"/>
              <a:gd name="connsiteY36" fmla="*/ 1626071 h 5549970"/>
              <a:gd name="connsiteX37" fmla="*/ 4464164 w 4554448"/>
              <a:gd name="connsiteY37" fmla="*/ 1664103 h 5549970"/>
              <a:gd name="connsiteX38" fmla="*/ 4467824 w 4554448"/>
              <a:gd name="connsiteY38" fmla="*/ 1668558 h 5549970"/>
              <a:gd name="connsiteX39" fmla="*/ 4466174 w 4554448"/>
              <a:gd name="connsiteY39" fmla="*/ 1679756 h 5549970"/>
              <a:gd name="connsiteX40" fmla="*/ 4466586 w 4554448"/>
              <a:gd name="connsiteY40" fmla="*/ 1682815 h 5549970"/>
              <a:gd name="connsiteX41" fmla="*/ 4468097 w 4554448"/>
              <a:gd name="connsiteY41" fmla="*/ 1700268 h 5549970"/>
              <a:gd name="connsiteX42" fmla="*/ 4456627 w 4554448"/>
              <a:gd name="connsiteY42" fmla="*/ 1735163 h 5549970"/>
              <a:gd name="connsiteX43" fmla="*/ 4454567 w 4554448"/>
              <a:gd name="connsiteY43" fmla="*/ 1735289 h 5549970"/>
              <a:gd name="connsiteX44" fmla="*/ 4446069 w 4554448"/>
              <a:gd name="connsiteY44" fmla="*/ 1887374 h 5549970"/>
              <a:gd name="connsiteX45" fmla="*/ 4454760 w 4554448"/>
              <a:gd name="connsiteY45" fmla="*/ 1911536 h 5549970"/>
              <a:gd name="connsiteX46" fmla="*/ 4457038 w 4554448"/>
              <a:gd name="connsiteY46" fmla="*/ 1961755 h 5549970"/>
              <a:gd name="connsiteX47" fmla="*/ 4456157 w 4554448"/>
              <a:gd name="connsiteY47" fmla="*/ 1995384 h 5549970"/>
              <a:gd name="connsiteX48" fmla="*/ 4455695 w 4554448"/>
              <a:gd name="connsiteY48" fmla="*/ 2000244 h 5549970"/>
              <a:gd name="connsiteX49" fmla="*/ 4446575 w 4554448"/>
              <a:gd name="connsiteY49" fmla="*/ 2040142 h 5549970"/>
              <a:gd name="connsiteX50" fmla="*/ 4449840 w 4554448"/>
              <a:gd name="connsiteY50" fmla="*/ 2044087 h 5549970"/>
              <a:gd name="connsiteX51" fmla="*/ 4452681 w 4554448"/>
              <a:gd name="connsiteY51" fmla="*/ 2056904 h 5549970"/>
              <a:gd name="connsiteX52" fmla="*/ 4447940 w 4554448"/>
              <a:gd name="connsiteY52" fmla="*/ 2067489 h 5549970"/>
              <a:gd name="connsiteX53" fmla="*/ 4437756 w 4554448"/>
              <a:gd name="connsiteY53" fmla="*/ 2117719 h 5549970"/>
              <a:gd name="connsiteX54" fmla="*/ 4430425 w 4554448"/>
              <a:gd name="connsiteY54" fmla="*/ 2167300 h 5549970"/>
              <a:gd name="connsiteX55" fmla="*/ 4374342 w 4554448"/>
              <a:gd name="connsiteY55" fmla="*/ 3223633 h 5549970"/>
              <a:gd name="connsiteX56" fmla="*/ 4361556 w 4554448"/>
              <a:gd name="connsiteY56" fmla="*/ 3477281 h 5549970"/>
              <a:gd name="connsiteX57" fmla="*/ 4350471 w 4554448"/>
              <a:gd name="connsiteY57" fmla="*/ 3639984 h 5549970"/>
              <a:gd name="connsiteX58" fmla="*/ 4259710 w 4554448"/>
              <a:gd name="connsiteY58" fmla="*/ 5278921 h 5549970"/>
              <a:gd name="connsiteX59" fmla="*/ 4265008 w 4554448"/>
              <a:gd name="connsiteY59" fmla="*/ 5315626 h 5549970"/>
              <a:gd name="connsiteX60" fmla="*/ 4268542 w 4554448"/>
              <a:gd name="connsiteY60" fmla="*/ 5350090 h 5549970"/>
              <a:gd name="connsiteX61" fmla="*/ 4271374 w 4554448"/>
              <a:gd name="connsiteY61" fmla="*/ 5450399 h 5549970"/>
              <a:gd name="connsiteX62" fmla="*/ 4252817 w 4554448"/>
              <a:gd name="connsiteY62" fmla="*/ 5484804 h 5549970"/>
              <a:gd name="connsiteX63" fmla="*/ 4248165 w 4554448"/>
              <a:gd name="connsiteY63" fmla="*/ 5487504 h 5549970"/>
              <a:gd name="connsiteX64" fmla="*/ 4244708 w 4554448"/>
              <a:gd name="connsiteY64" fmla="*/ 5549951 h 5549970"/>
              <a:gd name="connsiteX65" fmla="*/ 0 w 4554448"/>
              <a:gd name="connsiteY65" fmla="*/ 5272016 h 5549970"/>
              <a:gd name="connsiteX66" fmla="*/ 17830 w 4554448"/>
              <a:gd name="connsiteY66" fmla="*/ 5243704 h 5549970"/>
              <a:gd name="connsiteX67" fmla="*/ 5325 w 4554448"/>
              <a:gd name="connsiteY67" fmla="*/ 5239903 h 5549970"/>
              <a:gd name="connsiteX68" fmla="*/ 9545 w 4554448"/>
              <a:gd name="connsiteY68" fmla="*/ 5233298 h 5549970"/>
              <a:gd name="connsiteX69" fmla="*/ 9814 w 4554448"/>
              <a:gd name="connsiteY69" fmla="*/ 5230552 h 5549970"/>
              <a:gd name="connsiteX70" fmla="*/ 10084 w 4554448"/>
              <a:gd name="connsiteY70" fmla="*/ 5227804 h 5549970"/>
              <a:gd name="connsiteX71" fmla="*/ 10621 w 4554448"/>
              <a:gd name="connsiteY71" fmla="*/ 5222308 h 5549970"/>
              <a:gd name="connsiteX72" fmla="*/ 10306 w 4554448"/>
              <a:gd name="connsiteY72" fmla="*/ 5216405 h 5549970"/>
              <a:gd name="connsiteX73" fmla="*/ 9722 w 4554448"/>
              <a:gd name="connsiteY73" fmla="*/ 5213249 h 5549970"/>
              <a:gd name="connsiteX74" fmla="*/ 9991 w 4554448"/>
              <a:gd name="connsiteY74" fmla="*/ 5210500 h 5549970"/>
              <a:gd name="connsiteX75" fmla="*/ 9675 w 4554448"/>
              <a:gd name="connsiteY75" fmla="*/ 5204597 h 5549970"/>
              <a:gd name="connsiteX76" fmla="*/ 9092 w 4554448"/>
              <a:gd name="connsiteY76" fmla="*/ 5201441 h 5549970"/>
              <a:gd name="connsiteX77" fmla="*/ 8462 w 4554448"/>
              <a:gd name="connsiteY77" fmla="*/ 5189632 h 5549970"/>
              <a:gd name="connsiteX78" fmla="*/ 7878 w 4554448"/>
              <a:gd name="connsiteY78" fmla="*/ 5186477 h 5549970"/>
              <a:gd name="connsiteX79" fmla="*/ 8146 w 4554448"/>
              <a:gd name="connsiteY79" fmla="*/ 5183728 h 5549970"/>
              <a:gd name="connsiteX80" fmla="*/ 6711 w 4554448"/>
              <a:gd name="connsiteY80" fmla="*/ 5180163 h 5549970"/>
              <a:gd name="connsiteX81" fmla="*/ 12123 w 4554448"/>
              <a:gd name="connsiteY81" fmla="*/ 5116566 h 5549970"/>
              <a:gd name="connsiteX82" fmla="*/ 79737 w 4554448"/>
              <a:gd name="connsiteY82" fmla="*/ 3839310 h 5549970"/>
              <a:gd name="connsiteX83" fmla="*/ 304427 w 4554448"/>
              <a:gd name="connsiteY83" fmla="*/ 0 h 5549970"/>
              <a:gd name="connsiteX0" fmla="*/ 338086 w 4588107"/>
              <a:gd name="connsiteY0" fmla="*/ 0 h 5549995"/>
              <a:gd name="connsiteX1" fmla="*/ 3340272 w 4588107"/>
              <a:gd name="connsiteY1" fmla="*/ 171842 h 5549995"/>
              <a:gd name="connsiteX2" fmla="*/ 4169083 w 4588107"/>
              <a:gd name="connsiteY2" fmla="*/ 226950 h 5549995"/>
              <a:gd name="connsiteX3" fmla="*/ 4542277 w 4588107"/>
              <a:gd name="connsiteY3" fmla="*/ 247374 h 5549995"/>
              <a:gd name="connsiteX4" fmla="*/ 4570156 w 4588107"/>
              <a:gd name="connsiteY4" fmla="*/ 269179 h 5549995"/>
              <a:gd name="connsiteX5" fmla="*/ 4568382 w 4588107"/>
              <a:gd name="connsiteY5" fmla="*/ 300930 h 5549995"/>
              <a:gd name="connsiteX6" fmla="*/ 4571304 w 4588107"/>
              <a:gd name="connsiteY6" fmla="*/ 302647 h 5549995"/>
              <a:gd name="connsiteX7" fmla="*/ 4587730 w 4588107"/>
              <a:gd name="connsiteY7" fmla="*/ 334222 h 5549995"/>
              <a:gd name="connsiteX8" fmla="*/ 4565469 w 4588107"/>
              <a:gd name="connsiteY8" fmla="*/ 391868 h 5549995"/>
              <a:gd name="connsiteX9" fmla="*/ 4561981 w 4588107"/>
              <a:gd name="connsiteY9" fmla="*/ 415489 h 5549995"/>
              <a:gd name="connsiteX10" fmla="*/ 4556876 w 4588107"/>
              <a:gd name="connsiteY10" fmla="*/ 506828 h 5549995"/>
              <a:gd name="connsiteX11" fmla="*/ 4556226 w 4588107"/>
              <a:gd name="connsiteY11" fmla="*/ 553245 h 5549995"/>
              <a:gd name="connsiteX12" fmla="*/ 4553127 w 4588107"/>
              <a:gd name="connsiteY12" fmla="*/ 581709 h 5549995"/>
              <a:gd name="connsiteX13" fmla="*/ 4552458 w 4588107"/>
              <a:gd name="connsiteY13" fmla="*/ 585890 h 5549995"/>
              <a:gd name="connsiteX14" fmla="*/ 4539521 w 4588107"/>
              <a:gd name="connsiteY14" fmla="*/ 817404 h 5549995"/>
              <a:gd name="connsiteX15" fmla="*/ 4541234 w 4588107"/>
              <a:gd name="connsiteY15" fmla="*/ 822238 h 5549995"/>
              <a:gd name="connsiteX16" fmla="*/ 4539083 w 4588107"/>
              <a:gd name="connsiteY16" fmla="*/ 846069 h 5549995"/>
              <a:gd name="connsiteX17" fmla="*/ 4537483 w 4588107"/>
              <a:gd name="connsiteY17" fmla="*/ 853854 h 5549995"/>
              <a:gd name="connsiteX18" fmla="*/ 4531245 w 4588107"/>
              <a:gd name="connsiteY18" fmla="*/ 965485 h 5549995"/>
              <a:gd name="connsiteX19" fmla="*/ 4533322 w 4588107"/>
              <a:gd name="connsiteY19" fmla="*/ 966385 h 5549995"/>
              <a:gd name="connsiteX20" fmla="*/ 4537441 w 4588107"/>
              <a:gd name="connsiteY20" fmla="*/ 1002567 h 5549995"/>
              <a:gd name="connsiteX21" fmla="*/ 4532643 w 4588107"/>
              <a:gd name="connsiteY21" fmla="*/ 1101094 h 5549995"/>
              <a:gd name="connsiteX22" fmla="*/ 4532538 w 4588107"/>
              <a:gd name="connsiteY22" fmla="*/ 1159389 h 5549995"/>
              <a:gd name="connsiteX23" fmla="*/ 4536841 w 4588107"/>
              <a:gd name="connsiteY23" fmla="*/ 1180505 h 5549995"/>
              <a:gd name="connsiteX24" fmla="*/ 4539931 w 4588107"/>
              <a:gd name="connsiteY24" fmla="*/ 1210687 h 5549995"/>
              <a:gd name="connsiteX25" fmla="*/ 4548748 w 4588107"/>
              <a:gd name="connsiteY25" fmla="*/ 1263157 h 5549995"/>
              <a:gd name="connsiteX26" fmla="*/ 4551025 w 4588107"/>
              <a:gd name="connsiteY26" fmla="*/ 1313374 h 5549995"/>
              <a:gd name="connsiteX27" fmla="*/ 4550145 w 4588107"/>
              <a:gd name="connsiteY27" fmla="*/ 1347004 h 5549995"/>
              <a:gd name="connsiteX28" fmla="*/ 4549682 w 4588107"/>
              <a:gd name="connsiteY28" fmla="*/ 1351864 h 5549995"/>
              <a:gd name="connsiteX29" fmla="*/ 4540563 w 4588107"/>
              <a:gd name="connsiteY29" fmla="*/ 1391762 h 5549995"/>
              <a:gd name="connsiteX30" fmla="*/ 4543827 w 4588107"/>
              <a:gd name="connsiteY30" fmla="*/ 1395707 h 5549995"/>
              <a:gd name="connsiteX31" fmla="*/ 4546669 w 4588107"/>
              <a:gd name="connsiteY31" fmla="*/ 1408524 h 5549995"/>
              <a:gd name="connsiteX32" fmla="*/ 4541928 w 4588107"/>
              <a:gd name="connsiteY32" fmla="*/ 1419109 h 5549995"/>
              <a:gd name="connsiteX33" fmla="*/ 4531744 w 4588107"/>
              <a:gd name="connsiteY33" fmla="*/ 1469337 h 5549995"/>
              <a:gd name="connsiteX34" fmla="*/ 4520847 w 4588107"/>
              <a:gd name="connsiteY34" fmla="*/ 1543038 h 5549995"/>
              <a:gd name="connsiteX35" fmla="*/ 4515966 w 4588107"/>
              <a:gd name="connsiteY35" fmla="*/ 1553997 h 5549995"/>
              <a:gd name="connsiteX36" fmla="*/ 4501538 w 4588107"/>
              <a:gd name="connsiteY36" fmla="*/ 1626071 h 5549995"/>
              <a:gd name="connsiteX37" fmla="*/ 4497823 w 4588107"/>
              <a:gd name="connsiteY37" fmla="*/ 1664103 h 5549995"/>
              <a:gd name="connsiteX38" fmla="*/ 4501483 w 4588107"/>
              <a:gd name="connsiteY38" fmla="*/ 1668558 h 5549995"/>
              <a:gd name="connsiteX39" fmla="*/ 4499833 w 4588107"/>
              <a:gd name="connsiteY39" fmla="*/ 1679756 h 5549995"/>
              <a:gd name="connsiteX40" fmla="*/ 4500245 w 4588107"/>
              <a:gd name="connsiteY40" fmla="*/ 1682815 h 5549995"/>
              <a:gd name="connsiteX41" fmla="*/ 4501756 w 4588107"/>
              <a:gd name="connsiteY41" fmla="*/ 1700268 h 5549995"/>
              <a:gd name="connsiteX42" fmla="*/ 4490286 w 4588107"/>
              <a:gd name="connsiteY42" fmla="*/ 1735163 h 5549995"/>
              <a:gd name="connsiteX43" fmla="*/ 4488226 w 4588107"/>
              <a:gd name="connsiteY43" fmla="*/ 1735289 h 5549995"/>
              <a:gd name="connsiteX44" fmla="*/ 4479728 w 4588107"/>
              <a:gd name="connsiteY44" fmla="*/ 1887374 h 5549995"/>
              <a:gd name="connsiteX45" fmla="*/ 4488419 w 4588107"/>
              <a:gd name="connsiteY45" fmla="*/ 1911536 h 5549995"/>
              <a:gd name="connsiteX46" fmla="*/ 4490697 w 4588107"/>
              <a:gd name="connsiteY46" fmla="*/ 1961755 h 5549995"/>
              <a:gd name="connsiteX47" fmla="*/ 4489816 w 4588107"/>
              <a:gd name="connsiteY47" fmla="*/ 1995384 h 5549995"/>
              <a:gd name="connsiteX48" fmla="*/ 4489354 w 4588107"/>
              <a:gd name="connsiteY48" fmla="*/ 2000244 h 5549995"/>
              <a:gd name="connsiteX49" fmla="*/ 4480234 w 4588107"/>
              <a:gd name="connsiteY49" fmla="*/ 2040142 h 5549995"/>
              <a:gd name="connsiteX50" fmla="*/ 4483499 w 4588107"/>
              <a:gd name="connsiteY50" fmla="*/ 2044087 h 5549995"/>
              <a:gd name="connsiteX51" fmla="*/ 4486340 w 4588107"/>
              <a:gd name="connsiteY51" fmla="*/ 2056904 h 5549995"/>
              <a:gd name="connsiteX52" fmla="*/ 4481599 w 4588107"/>
              <a:gd name="connsiteY52" fmla="*/ 2067489 h 5549995"/>
              <a:gd name="connsiteX53" fmla="*/ 4471415 w 4588107"/>
              <a:gd name="connsiteY53" fmla="*/ 2117719 h 5549995"/>
              <a:gd name="connsiteX54" fmla="*/ 4464084 w 4588107"/>
              <a:gd name="connsiteY54" fmla="*/ 2167300 h 5549995"/>
              <a:gd name="connsiteX55" fmla="*/ 4408001 w 4588107"/>
              <a:gd name="connsiteY55" fmla="*/ 3223633 h 5549995"/>
              <a:gd name="connsiteX56" fmla="*/ 4395215 w 4588107"/>
              <a:gd name="connsiteY56" fmla="*/ 3477281 h 5549995"/>
              <a:gd name="connsiteX57" fmla="*/ 4384130 w 4588107"/>
              <a:gd name="connsiteY57" fmla="*/ 3639984 h 5549995"/>
              <a:gd name="connsiteX58" fmla="*/ 4293369 w 4588107"/>
              <a:gd name="connsiteY58" fmla="*/ 5278921 h 5549995"/>
              <a:gd name="connsiteX59" fmla="*/ 4298667 w 4588107"/>
              <a:gd name="connsiteY59" fmla="*/ 5315626 h 5549995"/>
              <a:gd name="connsiteX60" fmla="*/ 4302201 w 4588107"/>
              <a:gd name="connsiteY60" fmla="*/ 5350090 h 5549995"/>
              <a:gd name="connsiteX61" fmla="*/ 4305033 w 4588107"/>
              <a:gd name="connsiteY61" fmla="*/ 5450399 h 5549995"/>
              <a:gd name="connsiteX62" fmla="*/ 4286476 w 4588107"/>
              <a:gd name="connsiteY62" fmla="*/ 5484804 h 5549995"/>
              <a:gd name="connsiteX63" fmla="*/ 4281824 w 4588107"/>
              <a:gd name="connsiteY63" fmla="*/ 5487504 h 5549995"/>
              <a:gd name="connsiteX64" fmla="*/ 4278367 w 4588107"/>
              <a:gd name="connsiteY64" fmla="*/ 5549951 h 5549995"/>
              <a:gd name="connsiteX65" fmla="*/ 0 w 4588107"/>
              <a:gd name="connsiteY65" fmla="*/ 5387017 h 5549995"/>
              <a:gd name="connsiteX66" fmla="*/ 51489 w 4588107"/>
              <a:gd name="connsiteY66" fmla="*/ 5243704 h 5549995"/>
              <a:gd name="connsiteX67" fmla="*/ 38984 w 4588107"/>
              <a:gd name="connsiteY67" fmla="*/ 5239903 h 5549995"/>
              <a:gd name="connsiteX68" fmla="*/ 43204 w 4588107"/>
              <a:gd name="connsiteY68" fmla="*/ 5233298 h 5549995"/>
              <a:gd name="connsiteX69" fmla="*/ 43473 w 4588107"/>
              <a:gd name="connsiteY69" fmla="*/ 5230552 h 5549995"/>
              <a:gd name="connsiteX70" fmla="*/ 43743 w 4588107"/>
              <a:gd name="connsiteY70" fmla="*/ 5227804 h 5549995"/>
              <a:gd name="connsiteX71" fmla="*/ 44280 w 4588107"/>
              <a:gd name="connsiteY71" fmla="*/ 5222308 h 5549995"/>
              <a:gd name="connsiteX72" fmla="*/ 43965 w 4588107"/>
              <a:gd name="connsiteY72" fmla="*/ 5216405 h 5549995"/>
              <a:gd name="connsiteX73" fmla="*/ 43381 w 4588107"/>
              <a:gd name="connsiteY73" fmla="*/ 5213249 h 5549995"/>
              <a:gd name="connsiteX74" fmla="*/ 43650 w 4588107"/>
              <a:gd name="connsiteY74" fmla="*/ 5210500 h 5549995"/>
              <a:gd name="connsiteX75" fmla="*/ 43334 w 4588107"/>
              <a:gd name="connsiteY75" fmla="*/ 5204597 h 5549995"/>
              <a:gd name="connsiteX76" fmla="*/ 42751 w 4588107"/>
              <a:gd name="connsiteY76" fmla="*/ 5201441 h 5549995"/>
              <a:gd name="connsiteX77" fmla="*/ 42121 w 4588107"/>
              <a:gd name="connsiteY77" fmla="*/ 5189632 h 5549995"/>
              <a:gd name="connsiteX78" fmla="*/ 41537 w 4588107"/>
              <a:gd name="connsiteY78" fmla="*/ 5186477 h 5549995"/>
              <a:gd name="connsiteX79" fmla="*/ 41805 w 4588107"/>
              <a:gd name="connsiteY79" fmla="*/ 5183728 h 5549995"/>
              <a:gd name="connsiteX80" fmla="*/ 40370 w 4588107"/>
              <a:gd name="connsiteY80" fmla="*/ 5180163 h 5549995"/>
              <a:gd name="connsiteX81" fmla="*/ 45782 w 4588107"/>
              <a:gd name="connsiteY81" fmla="*/ 5116566 h 5549995"/>
              <a:gd name="connsiteX82" fmla="*/ 113396 w 4588107"/>
              <a:gd name="connsiteY82" fmla="*/ 3839310 h 5549995"/>
              <a:gd name="connsiteX83" fmla="*/ 338086 w 4588107"/>
              <a:gd name="connsiteY83" fmla="*/ 0 h 5549995"/>
              <a:gd name="connsiteX0" fmla="*/ 299102 w 4549123"/>
              <a:gd name="connsiteY0" fmla="*/ 0 h 5549966"/>
              <a:gd name="connsiteX1" fmla="*/ 3301288 w 4549123"/>
              <a:gd name="connsiteY1" fmla="*/ 171842 h 5549966"/>
              <a:gd name="connsiteX2" fmla="*/ 4130099 w 4549123"/>
              <a:gd name="connsiteY2" fmla="*/ 226950 h 5549966"/>
              <a:gd name="connsiteX3" fmla="*/ 4503293 w 4549123"/>
              <a:gd name="connsiteY3" fmla="*/ 247374 h 5549966"/>
              <a:gd name="connsiteX4" fmla="*/ 4531172 w 4549123"/>
              <a:gd name="connsiteY4" fmla="*/ 269179 h 5549966"/>
              <a:gd name="connsiteX5" fmla="*/ 4529398 w 4549123"/>
              <a:gd name="connsiteY5" fmla="*/ 300930 h 5549966"/>
              <a:gd name="connsiteX6" fmla="*/ 4532320 w 4549123"/>
              <a:gd name="connsiteY6" fmla="*/ 302647 h 5549966"/>
              <a:gd name="connsiteX7" fmla="*/ 4548746 w 4549123"/>
              <a:gd name="connsiteY7" fmla="*/ 334222 h 5549966"/>
              <a:gd name="connsiteX8" fmla="*/ 4526485 w 4549123"/>
              <a:gd name="connsiteY8" fmla="*/ 391868 h 5549966"/>
              <a:gd name="connsiteX9" fmla="*/ 4522997 w 4549123"/>
              <a:gd name="connsiteY9" fmla="*/ 415489 h 5549966"/>
              <a:gd name="connsiteX10" fmla="*/ 4517892 w 4549123"/>
              <a:gd name="connsiteY10" fmla="*/ 506828 h 5549966"/>
              <a:gd name="connsiteX11" fmla="*/ 4517242 w 4549123"/>
              <a:gd name="connsiteY11" fmla="*/ 553245 h 5549966"/>
              <a:gd name="connsiteX12" fmla="*/ 4514143 w 4549123"/>
              <a:gd name="connsiteY12" fmla="*/ 581709 h 5549966"/>
              <a:gd name="connsiteX13" fmla="*/ 4513474 w 4549123"/>
              <a:gd name="connsiteY13" fmla="*/ 585890 h 5549966"/>
              <a:gd name="connsiteX14" fmla="*/ 4500537 w 4549123"/>
              <a:gd name="connsiteY14" fmla="*/ 817404 h 5549966"/>
              <a:gd name="connsiteX15" fmla="*/ 4502250 w 4549123"/>
              <a:gd name="connsiteY15" fmla="*/ 822238 h 5549966"/>
              <a:gd name="connsiteX16" fmla="*/ 4500099 w 4549123"/>
              <a:gd name="connsiteY16" fmla="*/ 846069 h 5549966"/>
              <a:gd name="connsiteX17" fmla="*/ 4498499 w 4549123"/>
              <a:gd name="connsiteY17" fmla="*/ 853854 h 5549966"/>
              <a:gd name="connsiteX18" fmla="*/ 4492261 w 4549123"/>
              <a:gd name="connsiteY18" fmla="*/ 965485 h 5549966"/>
              <a:gd name="connsiteX19" fmla="*/ 4494338 w 4549123"/>
              <a:gd name="connsiteY19" fmla="*/ 966385 h 5549966"/>
              <a:gd name="connsiteX20" fmla="*/ 4498457 w 4549123"/>
              <a:gd name="connsiteY20" fmla="*/ 1002567 h 5549966"/>
              <a:gd name="connsiteX21" fmla="*/ 4493659 w 4549123"/>
              <a:gd name="connsiteY21" fmla="*/ 1101094 h 5549966"/>
              <a:gd name="connsiteX22" fmla="*/ 4493554 w 4549123"/>
              <a:gd name="connsiteY22" fmla="*/ 1159389 h 5549966"/>
              <a:gd name="connsiteX23" fmla="*/ 4497857 w 4549123"/>
              <a:gd name="connsiteY23" fmla="*/ 1180505 h 5549966"/>
              <a:gd name="connsiteX24" fmla="*/ 4500947 w 4549123"/>
              <a:gd name="connsiteY24" fmla="*/ 1210687 h 5549966"/>
              <a:gd name="connsiteX25" fmla="*/ 4509764 w 4549123"/>
              <a:gd name="connsiteY25" fmla="*/ 1263157 h 5549966"/>
              <a:gd name="connsiteX26" fmla="*/ 4512041 w 4549123"/>
              <a:gd name="connsiteY26" fmla="*/ 1313374 h 5549966"/>
              <a:gd name="connsiteX27" fmla="*/ 4511161 w 4549123"/>
              <a:gd name="connsiteY27" fmla="*/ 1347004 h 5549966"/>
              <a:gd name="connsiteX28" fmla="*/ 4510698 w 4549123"/>
              <a:gd name="connsiteY28" fmla="*/ 1351864 h 5549966"/>
              <a:gd name="connsiteX29" fmla="*/ 4501579 w 4549123"/>
              <a:gd name="connsiteY29" fmla="*/ 1391762 h 5549966"/>
              <a:gd name="connsiteX30" fmla="*/ 4504843 w 4549123"/>
              <a:gd name="connsiteY30" fmla="*/ 1395707 h 5549966"/>
              <a:gd name="connsiteX31" fmla="*/ 4507685 w 4549123"/>
              <a:gd name="connsiteY31" fmla="*/ 1408524 h 5549966"/>
              <a:gd name="connsiteX32" fmla="*/ 4502944 w 4549123"/>
              <a:gd name="connsiteY32" fmla="*/ 1419109 h 5549966"/>
              <a:gd name="connsiteX33" fmla="*/ 4492760 w 4549123"/>
              <a:gd name="connsiteY33" fmla="*/ 1469337 h 5549966"/>
              <a:gd name="connsiteX34" fmla="*/ 4481863 w 4549123"/>
              <a:gd name="connsiteY34" fmla="*/ 1543038 h 5549966"/>
              <a:gd name="connsiteX35" fmla="*/ 4476982 w 4549123"/>
              <a:gd name="connsiteY35" fmla="*/ 1553997 h 5549966"/>
              <a:gd name="connsiteX36" fmla="*/ 4462554 w 4549123"/>
              <a:gd name="connsiteY36" fmla="*/ 1626071 h 5549966"/>
              <a:gd name="connsiteX37" fmla="*/ 4458839 w 4549123"/>
              <a:gd name="connsiteY37" fmla="*/ 1664103 h 5549966"/>
              <a:gd name="connsiteX38" fmla="*/ 4462499 w 4549123"/>
              <a:gd name="connsiteY38" fmla="*/ 1668558 h 5549966"/>
              <a:gd name="connsiteX39" fmla="*/ 4460849 w 4549123"/>
              <a:gd name="connsiteY39" fmla="*/ 1679756 h 5549966"/>
              <a:gd name="connsiteX40" fmla="*/ 4461261 w 4549123"/>
              <a:gd name="connsiteY40" fmla="*/ 1682815 h 5549966"/>
              <a:gd name="connsiteX41" fmla="*/ 4462772 w 4549123"/>
              <a:gd name="connsiteY41" fmla="*/ 1700268 h 5549966"/>
              <a:gd name="connsiteX42" fmla="*/ 4451302 w 4549123"/>
              <a:gd name="connsiteY42" fmla="*/ 1735163 h 5549966"/>
              <a:gd name="connsiteX43" fmla="*/ 4449242 w 4549123"/>
              <a:gd name="connsiteY43" fmla="*/ 1735289 h 5549966"/>
              <a:gd name="connsiteX44" fmla="*/ 4440744 w 4549123"/>
              <a:gd name="connsiteY44" fmla="*/ 1887374 h 5549966"/>
              <a:gd name="connsiteX45" fmla="*/ 4449435 w 4549123"/>
              <a:gd name="connsiteY45" fmla="*/ 1911536 h 5549966"/>
              <a:gd name="connsiteX46" fmla="*/ 4451713 w 4549123"/>
              <a:gd name="connsiteY46" fmla="*/ 1961755 h 5549966"/>
              <a:gd name="connsiteX47" fmla="*/ 4450832 w 4549123"/>
              <a:gd name="connsiteY47" fmla="*/ 1995384 h 5549966"/>
              <a:gd name="connsiteX48" fmla="*/ 4450370 w 4549123"/>
              <a:gd name="connsiteY48" fmla="*/ 2000244 h 5549966"/>
              <a:gd name="connsiteX49" fmla="*/ 4441250 w 4549123"/>
              <a:gd name="connsiteY49" fmla="*/ 2040142 h 5549966"/>
              <a:gd name="connsiteX50" fmla="*/ 4444515 w 4549123"/>
              <a:gd name="connsiteY50" fmla="*/ 2044087 h 5549966"/>
              <a:gd name="connsiteX51" fmla="*/ 4447356 w 4549123"/>
              <a:gd name="connsiteY51" fmla="*/ 2056904 h 5549966"/>
              <a:gd name="connsiteX52" fmla="*/ 4442615 w 4549123"/>
              <a:gd name="connsiteY52" fmla="*/ 2067489 h 5549966"/>
              <a:gd name="connsiteX53" fmla="*/ 4432431 w 4549123"/>
              <a:gd name="connsiteY53" fmla="*/ 2117719 h 5549966"/>
              <a:gd name="connsiteX54" fmla="*/ 4425100 w 4549123"/>
              <a:gd name="connsiteY54" fmla="*/ 2167300 h 5549966"/>
              <a:gd name="connsiteX55" fmla="*/ 4369017 w 4549123"/>
              <a:gd name="connsiteY55" fmla="*/ 3223633 h 5549966"/>
              <a:gd name="connsiteX56" fmla="*/ 4356231 w 4549123"/>
              <a:gd name="connsiteY56" fmla="*/ 3477281 h 5549966"/>
              <a:gd name="connsiteX57" fmla="*/ 4345146 w 4549123"/>
              <a:gd name="connsiteY57" fmla="*/ 3639984 h 5549966"/>
              <a:gd name="connsiteX58" fmla="*/ 4254385 w 4549123"/>
              <a:gd name="connsiteY58" fmla="*/ 5278921 h 5549966"/>
              <a:gd name="connsiteX59" fmla="*/ 4259683 w 4549123"/>
              <a:gd name="connsiteY59" fmla="*/ 5315626 h 5549966"/>
              <a:gd name="connsiteX60" fmla="*/ 4263217 w 4549123"/>
              <a:gd name="connsiteY60" fmla="*/ 5350090 h 5549966"/>
              <a:gd name="connsiteX61" fmla="*/ 4266049 w 4549123"/>
              <a:gd name="connsiteY61" fmla="*/ 5450399 h 5549966"/>
              <a:gd name="connsiteX62" fmla="*/ 4247492 w 4549123"/>
              <a:gd name="connsiteY62" fmla="*/ 5484804 h 5549966"/>
              <a:gd name="connsiteX63" fmla="*/ 4242840 w 4549123"/>
              <a:gd name="connsiteY63" fmla="*/ 5487504 h 5549966"/>
              <a:gd name="connsiteX64" fmla="*/ 4239383 w 4549123"/>
              <a:gd name="connsiteY64" fmla="*/ 5549951 h 5549966"/>
              <a:gd name="connsiteX65" fmla="*/ 266751 w 4549123"/>
              <a:gd name="connsiteY65" fmla="*/ 5218723 h 5549966"/>
              <a:gd name="connsiteX66" fmla="*/ 12505 w 4549123"/>
              <a:gd name="connsiteY66" fmla="*/ 5243704 h 5549966"/>
              <a:gd name="connsiteX67" fmla="*/ 0 w 4549123"/>
              <a:gd name="connsiteY67" fmla="*/ 5239903 h 5549966"/>
              <a:gd name="connsiteX68" fmla="*/ 4220 w 4549123"/>
              <a:gd name="connsiteY68" fmla="*/ 5233298 h 5549966"/>
              <a:gd name="connsiteX69" fmla="*/ 4489 w 4549123"/>
              <a:gd name="connsiteY69" fmla="*/ 5230552 h 5549966"/>
              <a:gd name="connsiteX70" fmla="*/ 4759 w 4549123"/>
              <a:gd name="connsiteY70" fmla="*/ 5227804 h 5549966"/>
              <a:gd name="connsiteX71" fmla="*/ 5296 w 4549123"/>
              <a:gd name="connsiteY71" fmla="*/ 5222308 h 5549966"/>
              <a:gd name="connsiteX72" fmla="*/ 4981 w 4549123"/>
              <a:gd name="connsiteY72" fmla="*/ 5216405 h 5549966"/>
              <a:gd name="connsiteX73" fmla="*/ 4397 w 4549123"/>
              <a:gd name="connsiteY73" fmla="*/ 5213249 h 5549966"/>
              <a:gd name="connsiteX74" fmla="*/ 4666 w 4549123"/>
              <a:gd name="connsiteY74" fmla="*/ 5210500 h 5549966"/>
              <a:gd name="connsiteX75" fmla="*/ 4350 w 4549123"/>
              <a:gd name="connsiteY75" fmla="*/ 5204597 h 5549966"/>
              <a:gd name="connsiteX76" fmla="*/ 3767 w 4549123"/>
              <a:gd name="connsiteY76" fmla="*/ 5201441 h 5549966"/>
              <a:gd name="connsiteX77" fmla="*/ 3137 w 4549123"/>
              <a:gd name="connsiteY77" fmla="*/ 5189632 h 5549966"/>
              <a:gd name="connsiteX78" fmla="*/ 2553 w 4549123"/>
              <a:gd name="connsiteY78" fmla="*/ 5186477 h 5549966"/>
              <a:gd name="connsiteX79" fmla="*/ 2821 w 4549123"/>
              <a:gd name="connsiteY79" fmla="*/ 5183728 h 5549966"/>
              <a:gd name="connsiteX80" fmla="*/ 1386 w 4549123"/>
              <a:gd name="connsiteY80" fmla="*/ 5180163 h 5549966"/>
              <a:gd name="connsiteX81" fmla="*/ 6798 w 4549123"/>
              <a:gd name="connsiteY81" fmla="*/ 5116566 h 5549966"/>
              <a:gd name="connsiteX82" fmla="*/ 74412 w 4549123"/>
              <a:gd name="connsiteY82" fmla="*/ 3839310 h 5549966"/>
              <a:gd name="connsiteX83" fmla="*/ 299102 w 4549123"/>
              <a:gd name="connsiteY83" fmla="*/ 0 h 5549966"/>
              <a:gd name="connsiteX0" fmla="*/ 303426 w 4553447"/>
              <a:gd name="connsiteY0" fmla="*/ 0 h 5549966"/>
              <a:gd name="connsiteX1" fmla="*/ 3305612 w 4553447"/>
              <a:gd name="connsiteY1" fmla="*/ 171842 h 5549966"/>
              <a:gd name="connsiteX2" fmla="*/ 4134423 w 4553447"/>
              <a:gd name="connsiteY2" fmla="*/ 226950 h 5549966"/>
              <a:gd name="connsiteX3" fmla="*/ 4507617 w 4553447"/>
              <a:gd name="connsiteY3" fmla="*/ 247374 h 5549966"/>
              <a:gd name="connsiteX4" fmla="*/ 4535496 w 4553447"/>
              <a:gd name="connsiteY4" fmla="*/ 269179 h 5549966"/>
              <a:gd name="connsiteX5" fmla="*/ 4533722 w 4553447"/>
              <a:gd name="connsiteY5" fmla="*/ 300930 h 5549966"/>
              <a:gd name="connsiteX6" fmla="*/ 4536644 w 4553447"/>
              <a:gd name="connsiteY6" fmla="*/ 302647 h 5549966"/>
              <a:gd name="connsiteX7" fmla="*/ 4553070 w 4553447"/>
              <a:gd name="connsiteY7" fmla="*/ 334222 h 5549966"/>
              <a:gd name="connsiteX8" fmla="*/ 4530809 w 4553447"/>
              <a:gd name="connsiteY8" fmla="*/ 391868 h 5549966"/>
              <a:gd name="connsiteX9" fmla="*/ 4527321 w 4553447"/>
              <a:gd name="connsiteY9" fmla="*/ 415489 h 5549966"/>
              <a:gd name="connsiteX10" fmla="*/ 4522216 w 4553447"/>
              <a:gd name="connsiteY10" fmla="*/ 506828 h 5549966"/>
              <a:gd name="connsiteX11" fmla="*/ 4521566 w 4553447"/>
              <a:gd name="connsiteY11" fmla="*/ 553245 h 5549966"/>
              <a:gd name="connsiteX12" fmla="*/ 4518467 w 4553447"/>
              <a:gd name="connsiteY12" fmla="*/ 581709 h 5549966"/>
              <a:gd name="connsiteX13" fmla="*/ 4517798 w 4553447"/>
              <a:gd name="connsiteY13" fmla="*/ 585890 h 5549966"/>
              <a:gd name="connsiteX14" fmla="*/ 4504861 w 4553447"/>
              <a:gd name="connsiteY14" fmla="*/ 817404 h 5549966"/>
              <a:gd name="connsiteX15" fmla="*/ 4506574 w 4553447"/>
              <a:gd name="connsiteY15" fmla="*/ 822238 h 5549966"/>
              <a:gd name="connsiteX16" fmla="*/ 4504423 w 4553447"/>
              <a:gd name="connsiteY16" fmla="*/ 846069 h 5549966"/>
              <a:gd name="connsiteX17" fmla="*/ 4502823 w 4553447"/>
              <a:gd name="connsiteY17" fmla="*/ 853854 h 5549966"/>
              <a:gd name="connsiteX18" fmla="*/ 4496585 w 4553447"/>
              <a:gd name="connsiteY18" fmla="*/ 965485 h 5549966"/>
              <a:gd name="connsiteX19" fmla="*/ 4498662 w 4553447"/>
              <a:gd name="connsiteY19" fmla="*/ 966385 h 5549966"/>
              <a:gd name="connsiteX20" fmla="*/ 4502781 w 4553447"/>
              <a:gd name="connsiteY20" fmla="*/ 1002567 h 5549966"/>
              <a:gd name="connsiteX21" fmla="*/ 4497983 w 4553447"/>
              <a:gd name="connsiteY21" fmla="*/ 1101094 h 5549966"/>
              <a:gd name="connsiteX22" fmla="*/ 4497878 w 4553447"/>
              <a:gd name="connsiteY22" fmla="*/ 1159389 h 5549966"/>
              <a:gd name="connsiteX23" fmla="*/ 4502181 w 4553447"/>
              <a:gd name="connsiteY23" fmla="*/ 1180505 h 5549966"/>
              <a:gd name="connsiteX24" fmla="*/ 4505271 w 4553447"/>
              <a:gd name="connsiteY24" fmla="*/ 1210687 h 5549966"/>
              <a:gd name="connsiteX25" fmla="*/ 4514088 w 4553447"/>
              <a:gd name="connsiteY25" fmla="*/ 1263157 h 5549966"/>
              <a:gd name="connsiteX26" fmla="*/ 4516365 w 4553447"/>
              <a:gd name="connsiteY26" fmla="*/ 1313374 h 5549966"/>
              <a:gd name="connsiteX27" fmla="*/ 4515485 w 4553447"/>
              <a:gd name="connsiteY27" fmla="*/ 1347004 h 5549966"/>
              <a:gd name="connsiteX28" fmla="*/ 4515022 w 4553447"/>
              <a:gd name="connsiteY28" fmla="*/ 1351864 h 5549966"/>
              <a:gd name="connsiteX29" fmla="*/ 4505903 w 4553447"/>
              <a:gd name="connsiteY29" fmla="*/ 1391762 h 5549966"/>
              <a:gd name="connsiteX30" fmla="*/ 4509167 w 4553447"/>
              <a:gd name="connsiteY30" fmla="*/ 1395707 h 5549966"/>
              <a:gd name="connsiteX31" fmla="*/ 4512009 w 4553447"/>
              <a:gd name="connsiteY31" fmla="*/ 1408524 h 5549966"/>
              <a:gd name="connsiteX32" fmla="*/ 4507268 w 4553447"/>
              <a:gd name="connsiteY32" fmla="*/ 1419109 h 5549966"/>
              <a:gd name="connsiteX33" fmla="*/ 4497084 w 4553447"/>
              <a:gd name="connsiteY33" fmla="*/ 1469337 h 5549966"/>
              <a:gd name="connsiteX34" fmla="*/ 4486187 w 4553447"/>
              <a:gd name="connsiteY34" fmla="*/ 1543038 h 5549966"/>
              <a:gd name="connsiteX35" fmla="*/ 4481306 w 4553447"/>
              <a:gd name="connsiteY35" fmla="*/ 1553997 h 5549966"/>
              <a:gd name="connsiteX36" fmla="*/ 4466878 w 4553447"/>
              <a:gd name="connsiteY36" fmla="*/ 1626071 h 5549966"/>
              <a:gd name="connsiteX37" fmla="*/ 4463163 w 4553447"/>
              <a:gd name="connsiteY37" fmla="*/ 1664103 h 5549966"/>
              <a:gd name="connsiteX38" fmla="*/ 4466823 w 4553447"/>
              <a:gd name="connsiteY38" fmla="*/ 1668558 h 5549966"/>
              <a:gd name="connsiteX39" fmla="*/ 4465173 w 4553447"/>
              <a:gd name="connsiteY39" fmla="*/ 1679756 h 5549966"/>
              <a:gd name="connsiteX40" fmla="*/ 4465585 w 4553447"/>
              <a:gd name="connsiteY40" fmla="*/ 1682815 h 5549966"/>
              <a:gd name="connsiteX41" fmla="*/ 4467096 w 4553447"/>
              <a:gd name="connsiteY41" fmla="*/ 1700268 h 5549966"/>
              <a:gd name="connsiteX42" fmla="*/ 4455626 w 4553447"/>
              <a:gd name="connsiteY42" fmla="*/ 1735163 h 5549966"/>
              <a:gd name="connsiteX43" fmla="*/ 4453566 w 4553447"/>
              <a:gd name="connsiteY43" fmla="*/ 1735289 h 5549966"/>
              <a:gd name="connsiteX44" fmla="*/ 4445068 w 4553447"/>
              <a:gd name="connsiteY44" fmla="*/ 1887374 h 5549966"/>
              <a:gd name="connsiteX45" fmla="*/ 4453759 w 4553447"/>
              <a:gd name="connsiteY45" fmla="*/ 1911536 h 5549966"/>
              <a:gd name="connsiteX46" fmla="*/ 4456037 w 4553447"/>
              <a:gd name="connsiteY46" fmla="*/ 1961755 h 5549966"/>
              <a:gd name="connsiteX47" fmla="*/ 4455156 w 4553447"/>
              <a:gd name="connsiteY47" fmla="*/ 1995384 h 5549966"/>
              <a:gd name="connsiteX48" fmla="*/ 4454694 w 4553447"/>
              <a:gd name="connsiteY48" fmla="*/ 2000244 h 5549966"/>
              <a:gd name="connsiteX49" fmla="*/ 4445574 w 4553447"/>
              <a:gd name="connsiteY49" fmla="*/ 2040142 h 5549966"/>
              <a:gd name="connsiteX50" fmla="*/ 4448839 w 4553447"/>
              <a:gd name="connsiteY50" fmla="*/ 2044087 h 5549966"/>
              <a:gd name="connsiteX51" fmla="*/ 4451680 w 4553447"/>
              <a:gd name="connsiteY51" fmla="*/ 2056904 h 5549966"/>
              <a:gd name="connsiteX52" fmla="*/ 4446939 w 4553447"/>
              <a:gd name="connsiteY52" fmla="*/ 2067489 h 5549966"/>
              <a:gd name="connsiteX53" fmla="*/ 4436755 w 4553447"/>
              <a:gd name="connsiteY53" fmla="*/ 2117719 h 5549966"/>
              <a:gd name="connsiteX54" fmla="*/ 4429424 w 4553447"/>
              <a:gd name="connsiteY54" fmla="*/ 2167300 h 5549966"/>
              <a:gd name="connsiteX55" fmla="*/ 4373341 w 4553447"/>
              <a:gd name="connsiteY55" fmla="*/ 3223633 h 5549966"/>
              <a:gd name="connsiteX56" fmla="*/ 4360555 w 4553447"/>
              <a:gd name="connsiteY56" fmla="*/ 3477281 h 5549966"/>
              <a:gd name="connsiteX57" fmla="*/ 4349470 w 4553447"/>
              <a:gd name="connsiteY57" fmla="*/ 3639984 h 5549966"/>
              <a:gd name="connsiteX58" fmla="*/ 4258709 w 4553447"/>
              <a:gd name="connsiteY58" fmla="*/ 5278921 h 5549966"/>
              <a:gd name="connsiteX59" fmla="*/ 4264007 w 4553447"/>
              <a:gd name="connsiteY59" fmla="*/ 5315626 h 5549966"/>
              <a:gd name="connsiteX60" fmla="*/ 4267541 w 4553447"/>
              <a:gd name="connsiteY60" fmla="*/ 5350090 h 5549966"/>
              <a:gd name="connsiteX61" fmla="*/ 4270373 w 4553447"/>
              <a:gd name="connsiteY61" fmla="*/ 5450399 h 5549966"/>
              <a:gd name="connsiteX62" fmla="*/ 4251816 w 4553447"/>
              <a:gd name="connsiteY62" fmla="*/ 5484804 h 5549966"/>
              <a:gd name="connsiteX63" fmla="*/ 4247164 w 4553447"/>
              <a:gd name="connsiteY63" fmla="*/ 5487504 h 5549966"/>
              <a:gd name="connsiteX64" fmla="*/ 4243707 w 4553447"/>
              <a:gd name="connsiteY64" fmla="*/ 5549951 h 5549966"/>
              <a:gd name="connsiteX65" fmla="*/ 271075 w 4553447"/>
              <a:gd name="connsiteY65" fmla="*/ 5218723 h 5549966"/>
              <a:gd name="connsiteX66" fmla="*/ 0 w 4553447"/>
              <a:gd name="connsiteY66" fmla="*/ 5280167 h 5549966"/>
              <a:gd name="connsiteX67" fmla="*/ 4324 w 4553447"/>
              <a:gd name="connsiteY67" fmla="*/ 5239903 h 5549966"/>
              <a:gd name="connsiteX68" fmla="*/ 8544 w 4553447"/>
              <a:gd name="connsiteY68" fmla="*/ 5233298 h 5549966"/>
              <a:gd name="connsiteX69" fmla="*/ 8813 w 4553447"/>
              <a:gd name="connsiteY69" fmla="*/ 5230552 h 5549966"/>
              <a:gd name="connsiteX70" fmla="*/ 9083 w 4553447"/>
              <a:gd name="connsiteY70" fmla="*/ 5227804 h 5549966"/>
              <a:gd name="connsiteX71" fmla="*/ 9620 w 4553447"/>
              <a:gd name="connsiteY71" fmla="*/ 5222308 h 5549966"/>
              <a:gd name="connsiteX72" fmla="*/ 9305 w 4553447"/>
              <a:gd name="connsiteY72" fmla="*/ 5216405 h 5549966"/>
              <a:gd name="connsiteX73" fmla="*/ 8721 w 4553447"/>
              <a:gd name="connsiteY73" fmla="*/ 5213249 h 5549966"/>
              <a:gd name="connsiteX74" fmla="*/ 8990 w 4553447"/>
              <a:gd name="connsiteY74" fmla="*/ 5210500 h 5549966"/>
              <a:gd name="connsiteX75" fmla="*/ 8674 w 4553447"/>
              <a:gd name="connsiteY75" fmla="*/ 5204597 h 5549966"/>
              <a:gd name="connsiteX76" fmla="*/ 8091 w 4553447"/>
              <a:gd name="connsiteY76" fmla="*/ 5201441 h 5549966"/>
              <a:gd name="connsiteX77" fmla="*/ 7461 w 4553447"/>
              <a:gd name="connsiteY77" fmla="*/ 5189632 h 5549966"/>
              <a:gd name="connsiteX78" fmla="*/ 6877 w 4553447"/>
              <a:gd name="connsiteY78" fmla="*/ 5186477 h 5549966"/>
              <a:gd name="connsiteX79" fmla="*/ 7145 w 4553447"/>
              <a:gd name="connsiteY79" fmla="*/ 5183728 h 5549966"/>
              <a:gd name="connsiteX80" fmla="*/ 5710 w 4553447"/>
              <a:gd name="connsiteY80" fmla="*/ 5180163 h 5549966"/>
              <a:gd name="connsiteX81" fmla="*/ 11122 w 4553447"/>
              <a:gd name="connsiteY81" fmla="*/ 5116566 h 5549966"/>
              <a:gd name="connsiteX82" fmla="*/ 78736 w 4553447"/>
              <a:gd name="connsiteY82" fmla="*/ 3839310 h 5549966"/>
              <a:gd name="connsiteX83" fmla="*/ 303426 w 4553447"/>
              <a:gd name="connsiteY83" fmla="*/ 0 h 5549966"/>
              <a:gd name="connsiteX0" fmla="*/ 303426 w 4553447"/>
              <a:gd name="connsiteY0" fmla="*/ 0 h 5549973"/>
              <a:gd name="connsiteX1" fmla="*/ 3305612 w 4553447"/>
              <a:gd name="connsiteY1" fmla="*/ 171842 h 5549973"/>
              <a:gd name="connsiteX2" fmla="*/ 4134423 w 4553447"/>
              <a:gd name="connsiteY2" fmla="*/ 226950 h 5549973"/>
              <a:gd name="connsiteX3" fmla="*/ 4507617 w 4553447"/>
              <a:gd name="connsiteY3" fmla="*/ 247374 h 5549973"/>
              <a:gd name="connsiteX4" fmla="*/ 4535496 w 4553447"/>
              <a:gd name="connsiteY4" fmla="*/ 269179 h 5549973"/>
              <a:gd name="connsiteX5" fmla="*/ 4533722 w 4553447"/>
              <a:gd name="connsiteY5" fmla="*/ 300930 h 5549973"/>
              <a:gd name="connsiteX6" fmla="*/ 4536644 w 4553447"/>
              <a:gd name="connsiteY6" fmla="*/ 302647 h 5549973"/>
              <a:gd name="connsiteX7" fmla="*/ 4553070 w 4553447"/>
              <a:gd name="connsiteY7" fmla="*/ 334222 h 5549973"/>
              <a:gd name="connsiteX8" fmla="*/ 4530809 w 4553447"/>
              <a:gd name="connsiteY8" fmla="*/ 391868 h 5549973"/>
              <a:gd name="connsiteX9" fmla="*/ 4527321 w 4553447"/>
              <a:gd name="connsiteY9" fmla="*/ 415489 h 5549973"/>
              <a:gd name="connsiteX10" fmla="*/ 4522216 w 4553447"/>
              <a:gd name="connsiteY10" fmla="*/ 506828 h 5549973"/>
              <a:gd name="connsiteX11" fmla="*/ 4521566 w 4553447"/>
              <a:gd name="connsiteY11" fmla="*/ 553245 h 5549973"/>
              <a:gd name="connsiteX12" fmla="*/ 4518467 w 4553447"/>
              <a:gd name="connsiteY12" fmla="*/ 581709 h 5549973"/>
              <a:gd name="connsiteX13" fmla="*/ 4517798 w 4553447"/>
              <a:gd name="connsiteY13" fmla="*/ 585890 h 5549973"/>
              <a:gd name="connsiteX14" fmla="*/ 4504861 w 4553447"/>
              <a:gd name="connsiteY14" fmla="*/ 817404 h 5549973"/>
              <a:gd name="connsiteX15" fmla="*/ 4506574 w 4553447"/>
              <a:gd name="connsiteY15" fmla="*/ 822238 h 5549973"/>
              <a:gd name="connsiteX16" fmla="*/ 4504423 w 4553447"/>
              <a:gd name="connsiteY16" fmla="*/ 846069 h 5549973"/>
              <a:gd name="connsiteX17" fmla="*/ 4502823 w 4553447"/>
              <a:gd name="connsiteY17" fmla="*/ 853854 h 5549973"/>
              <a:gd name="connsiteX18" fmla="*/ 4496585 w 4553447"/>
              <a:gd name="connsiteY18" fmla="*/ 965485 h 5549973"/>
              <a:gd name="connsiteX19" fmla="*/ 4498662 w 4553447"/>
              <a:gd name="connsiteY19" fmla="*/ 966385 h 5549973"/>
              <a:gd name="connsiteX20" fmla="*/ 4502781 w 4553447"/>
              <a:gd name="connsiteY20" fmla="*/ 1002567 h 5549973"/>
              <a:gd name="connsiteX21" fmla="*/ 4497983 w 4553447"/>
              <a:gd name="connsiteY21" fmla="*/ 1101094 h 5549973"/>
              <a:gd name="connsiteX22" fmla="*/ 4497878 w 4553447"/>
              <a:gd name="connsiteY22" fmla="*/ 1159389 h 5549973"/>
              <a:gd name="connsiteX23" fmla="*/ 4502181 w 4553447"/>
              <a:gd name="connsiteY23" fmla="*/ 1180505 h 5549973"/>
              <a:gd name="connsiteX24" fmla="*/ 4505271 w 4553447"/>
              <a:gd name="connsiteY24" fmla="*/ 1210687 h 5549973"/>
              <a:gd name="connsiteX25" fmla="*/ 4514088 w 4553447"/>
              <a:gd name="connsiteY25" fmla="*/ 1263157 h 5549973"/>
              <a:gd name="connsiteX26" fmla="*/ 4516365 w 4553447"/>
              <a:gd name="connsiteY26" fmla="*/ 1313374 h 5549973"/>
              <a:gd name="connsiteX27" fmla="*/ 4515485 w 4553447"/>
              <a:gd name="connsiteY27" fmla="*/ 1347004 h 5549973"/>
              <a:gd name="connsiteX28" fmla="*/ 4515022 w 4553447"/>
              <a:gd name="connsiteY28" fmla="*/ 1351864 h 5549973"/>
              <a:gd name="connsiteX29" fmla="*/ 4505903 w 4553447"/>
              <a:gd name="connsiteY29" fmla="*/ 1391762 h 5549973"/>
              <a:gd name="connsiteX30" fmla="*/ 4509167 w 4553447"/>
              <a:gd name="connsiteY30" fmla="*/ 1395707 h 5549973"/>
              <a:gd name="connsiteX31" fmla="*/ 4512009 w 4553447"/>
              <a:gd name="connsiteY31" fmla="*/ 1408524 h 5549973"/>
              <a:gd name="connsiteX32" fmla="*/ 4507268 w 4553447"/>
              <a:gd name="connsiteY32" fmla="*/ 1419109 h 5549973"/>
              <a:gd name="connsiteX33" fmla="*/ 4497084 w 4553447"/>
              <a:gd name="connsiteY33" fmla="*/ 1469337 h 5549973"/>
              <a:gd name="connsiteX34" fmla="*/ 4486187 w 4553447"/>
              <a:gd name="connsiteY34" fmla="*/ 1543038 h 5549973"/>
              <a:gd name="connsiteX35" fmla="*/ 4481306 w 4553447"/>
              <a:gd name="connsiteY35" fmla="*/ 1553997 h 5549973"/>
              <a:gd name="connsiteX36" fmla="*/ 4466878 w 4553447"/>
              <a:gd name="connsiteY36" fmla="*/ 1626071 h 5549973"/>
              <a:gd name="connsiteX37" fmla="*/ 4463163 w 4553447"/>
              <a:gd name="connsiteY37" fmla="*/ 1664103 h 5549973"/>
              <a:gd name="connsiteX38" fmla="*/ 4466823 w 4553447"/>
              <a:gd name="connsiteY38" fmla="*/ 1668558 h 5549973"/>
              <a:gd name="connsiteX39" fmla="*/ 4465173 w 4553447"/>
              <a:gd name="connsiteY39" fmla="*/ 1679756 h 5549973"/>
              <a:gd name="connsiteX40" fmla="*/ 4465585 w 4553447"/>
              <a:gd name="connsiteY40" fmla="*/ 1682815 h 5549973"/>
              <a:gd name="connsiteX41" fmla="*/ 4467096 w 4553447"/>
              <a:gd name="connsiteY41" fmla="*/ 1700268 h 5549973"/>
              <a:gd name="connsiteX42" fmla="*/ 4455626 w 4553447"/>
              <a:gd name="connsiteY42" fmla="*/ 1735163 h 5549973"/>
              <a:gd name="connsiteX43" fmla="*/ 4453566 w 4553447"/>
              <a:gd name="connsiteY43" fmla="*/ 1735289 h 5549973"/>
              <a:gd name="connsiteX44" fmla="*/ 4445068 w 4553447"/>
              <a:gd name="connsiteY44" fmla="*/ 1887374 h 5549973"/>
              <a:gd name="connsiteX45" fmla="*/ 4453759 w 4553447"/>
              <a:gd name="connsiteY45" fmla="*/ 1911536 h 5549973"/>
              <a:gd name="connsiteX46" fmla="*/ 4456037 w 4553447"/>
              <a:gd name="connsiteY46" fmla="*/ 1961755 h 5549973"/>
              <a:gd name="connsiteX47" fmla="*/ 4455156 w 4553447"/>
              <a:gd name="connsiteY47" fmla="*/ 1995384 h 5549973"/>
              <a:gd name="connsiteX48" fmla="*/ 4454694 w 4553447"/>
              <a:gd name="connsiteY48" fmla="*/ 2000244 h 5549973"/>
              <a:gd name="connsiteX49" fmla="*/ 4445574 w 4553447"/>
              <a:gd name="connsiteY49" fmla="*/ 2040142 h 5549973"/>
              <a:gd name="connsiteX50" fmla="*/ 4448839 w 4553447"/>
              <a:gd name="connsiteY50" fmla="*/ 2044087 h 5549973"/>
              <a:gd name="connsiteX51" fmla="*/ 4451680 w 4553447"/>
              <a:gd name="connsiteY51" fmla="*/ 2056904 h 5549973"/>
              <a:gd name="connsiteX52" fmla="*/ 4446939 w 4553447"/>
              <a:gd name="connsiteY52" fmla="*/ 2067489 h 5549973"/>
              <a:gd name="connsiteX53" fmla="*/ 4436755 w 4553447"/>
              <a:gd name="connsiteY53" fmla="*/ 2117719 h 5549973"/>
              <a:gd name="connsiteX54" fmla="*/ 4429424 w 4553447"/>
              <a:gd name="connsiteY54" fmla="*/ 2167300 h 5549973"/>
              <a:gd name="connsiteX55" fmla="*/ 4373341 w 4553447"/>
              <a:gd name="connsiteY55" fmla="*/ 3223633 h 5549973"/>
              <a:gd name="connsiteX56" fmla="*/ 4360555 w 4553447"/>
              <a:gd name="connsiteY56" fmla="*/ 3477281 h 5549973"/>
              <a:gd name="connsiteX57" fmla="*/ 4349470 w 4553447"/>
              <a:gd name="connsiteY57" fmla="*/ 3639984 h 5549973"/>
              <a:gd name="connsiteX58" fmla="*/ 4258709 w 4553447"/>
              <a:gd name="connsiteY58" fmla="*/ 5278921 h 5549973"/>
              <a:gd name="connsiteX59" fmla="*/ 4264007 w 4553447"/>
              <a:gd name="connsiteY59" fmla="*/ 5315626 h 5549973"/>
              <a:gd name="connsiteX60" fmla="*/ 4267541 w 4553447"/>
              <a:gd name="connsiteY60" fmla="*/ 5350090 h 5549973"/>
              <a:gd name="connsiteX61" fmla="*/ 4270373 w 4553447"/>
              <a:gd name="connsiteY61" fmla="*/ 5450399 h 5549973"/>
              <a:gd name="connsiteX62" fmla="*/ 4251816 w 4553447"/>
              <a:gd name="connsiteY62" fmla="*/ 5484804 h 5549973"/>
              <a:gd name="connsiteX63" fmla="*/ 4247164 w 4553447"/>
              <a:gd name="connsiteY63" fmla="*/ 5487504 h 5549973"/>
              <a:gd name="connsiteX64" fmla="*/ 4243707 w 4553447"/>
              <a:gd name="connsiteY64" fmla="*/ 5549951 h 5549973"/>
              <a:gd name="connsiteX65" fmla="*/ 310344 w 4553447"/>
              <a:gd name="connsiteY65" fmla="*/ 5297261 h 5549973"/>
              <a:gd name="connsiteX66" fmla="*/ 0 w 4553447"/>
              <a:gd name="connsiteY66" fmla="*/ 5280167 h 5549973"/>
              <a:gd name="connsiteX67" fmla="*/ 4324 w 4553447"/>
              <a:gd name="connsiteY67" fmla="*/ 5239903 h 5549973"/>
              <a:gd name="connsiteX68" fmla="*/ 8544 w 4553447"/>
              <a:gd name="connsiteY68" fmla="*/ 5233298 h 5549973"/>
              <a:gd name="connsiteX69" fmla="*/ 8813 w 4553447"/>
              <a:gd name="connsiteY69" fmla="*/ 5230552 h 5549973"/>
              <a:gd name="connsiteX70" fmla="*/ 9083 w 4553447"/>
              <a:gd name="connsiteY70" fmla="*/ 5227804 h 5549973"/>
              <a:gd name="connsiteX71" fmla="*/ 9620 w 4553447"/>
              <a:gd name="connsiteY71" fmla="*/ 5222308 h 5549973"/>
              <a:gd name="connsiteX72" fmla="*/ 9305 w 4553447"/>
              <a:gd name="connsiteY72" fmla="*/ 5216405 h 5549973"/>
              <a:gd name="connsiteX73" fmla="*/ 8721 w 4553447"/>
              <a:gd name="connsiteY73" fmla="*/ 5213249 h 5549973"/>
              <a:gd name="connsiteX74" fmla="*/ 8990 w 4553447"/>
              <a:gd name="connsiteY74" fmla="*/ 5210500 h 5549973"/>
              <a:gd name="connsiteX75" fmla="*/ 8674 w 4553447"/>
              <a:gd name="connsiteY75" fmla="*/ 5204597 h 5549973"/>
              <a:gd name="connsiteX76" fmla="*/ 8091 w 4553447"/>
              <a:gd name="connsiteY76" fmla="*/ 5201441 h 5549973"/>
              <a:gd name="connsiteX77" fmla="*/ 7461 w 4553447"/>
              <a:gd name="connsiteY77" fmla="*/ 5189632 h 5549973"/>
              <a:gd name="connsiteX78" fmla="*/ 6877 w 4553447"/>
              <a:gd name="connsiteY78" fmla="*/ 5186477 h 5549973"/>
              <a:gd name="connsiteX79" fmla="*/ 7145 w 4553447"/>
              <a:gd name="connsiteY79" fmla="*/ 5183728 h 5549973"/>
              <a:gd name="connsiteX80" fmla="*/ 5710 w 4553447"/>
              <a:gd name="connsiteY80" fmla="*/ 5180163 h 5549973"/>
              <a:gd name="connsiteX81" fmla="*/ 11122 w 4553447"/>
              <a:gd name="connsiteY81" fmla="*/ 5116566 h 5549973"/>
              <a:gd name="connsiteX82" fmla="*/ 78736 w 4553447"/>
              <a:gd name="connsiteY82" fmla="*/ 3839310 h 5549973"/>
              <a:gd name="connsiteX83" fmla="*/ 303426 w 4553447"/>
              <a:gd name="connsiteY83" fmla="*/ 0 h 5549973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9620 w 4553447"/>
              <a:gd name="connsiteY71" fmla="*/ 5222308 h 5549974"/>
              <a:gd name="connsiteX72" fmla="*/ 9305 w 4553447"/>
              <a:gd name="connsiteY72" fmla="*/ 5216405 h 5549974"/>
              <a:gd name="connsiteX73" fmla="*/ 8721 w 4553447"/>
              <a:gd name="connsiteY73" fmla="*/ 5213249 h 5549974"/>
              <a:gd name="connsiteX74" fmla="*/ 8990 w 4553447"/>
              <a:gd name="connsiteY74" fmla="*/ 5210500 h 5549974"/>
              <a:gd name="connsiteX75" fmla="*/ 8674 w 4553447"/>
              <a:gd name="connsiteY75" fmla="*/ 5204597 h 5549974"/>
              <a:gd name="connsiteX76" fmla="*/ 8091 w 4553447"/>
              <a:gd name="connsiteY76" fmla="*/ 5201441 h 5549974"/>
              <a:gd name="connsiteX77" fmla="*/ 7461 w 4553447"/>
              <a:gd name="connsiteY77" fmla="*/ 5189632 h 5549974"/>
              <a:gd name="connsiteX78" fmla="*/ 6877 w 4553447"/>
              <a:gd name="connsiteY78" fmla="*/ 5186477 h 5549974"/>
              <a:gd name="connsiteX79" fmla="*/ 7145 w 4553447"/>
              <a:gd name="connsiteY79" fmla="*/ 5183728 h 5549974"/>
              <a:gd name="connsiteX80" fmla="*/ 5710 w 4553447"/>
              <a:gd name="connsiteY80" fmla="*/ 5180163 h 5549974"/>
              <a:gd name="connsiteX81" fmla="*/ 11122 w 4553447"/>
              <a:gd name="connsiteY81" fmla="*/ 5116566 h 5549974"/>
              <a:gd name="connsiteX82" fmla="*/ 78736 w 4553447"/>
              <a:gd name="connsiteY82" fmla="*/ 3839310 h 5549974"/>
              <a:gd name="connsiteX83" fmla="*/ 303426 w 4553447"/>
              <a:gd name="connsiteY83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9620 w 4553447"/>
              <a:gd name="connsiteY71" fmla="*/ 5222308 h 5549974"/>
              <a:gd name="connsiteX72" fmla="*/ 9305 w 4553447"/>
              <a:gd name="connsiteY72" fmla="*/ 5216405 h 5549974"/>
              <a:gd name="connsiteX73" fmla="*/ 8721 w 4553447"/>
              <a:gd name="connsiteY73" fmla="*/ 5213249 h 5549974"/>
              <a:gd name="connsiteX74" fmla="*/ 8990 w 4553447"/>
              <a:gd name="connsiteY74" fmla="*/ 5210500 h 5549974"/>
              <a:gd name="connsiteX75" fmla="*/ 8674 w 4553447"/>
              <a:gd name="connsiteY75" fmla="*/ 5204597 h 5549974"/>
              <a:gd name="connsiteX76" fmla="*/ 8091 w 4553447"/>
              <a:gd name="connsiteY76" fmla="*/ 5201441 h 5549974"/>
              <a:gd name="connsiteX77" fmla="*/ 7461 w 4553447"/>
              <a:gd name="connsiteY77" fmla="*/ 5189632 h 5549974"/>
              <a:gd name="connsiteX78" fmla="*/ 6877 w 4553447"/>
              <a:gd name="connsiteY78" fmla="*/ 5186477 h 5549974"/>
              <a:gd name="connsiteX79" fmla="*/ 7145 w 4553447"/>
              <a:gd name="connsiteY79" fmla="*/ 5183728 h 5549974"/>
              <a:gd name="connsiteX80" fmla="*/ 5710 w 4553447"/>
              <a:gd name="connsiteY80" fmla="*/ 5180163 h 5549974"/>
              <a:gd name="connsiteX81" fmla="*/ 78736 w 4553447"/>
              <a:gd name="connsiteY81" fmla="*/ 3839310 h 5549974"/>
              <a:gd name="connsiteX82" fmla="*/ 303426 w 4553447"/>
              <a:gd name="connsiteY82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9620 w 4553447"/>
              <a:gd name="connsiteY71" fmla="*/ 5222308 h 5549974"/>
              <a:gd name="connsiteX72" fmla="*/ 9305 w 4553447"/>
              <a:gd name="connsiteY72" fmla="*/ 5216405 h 5549974"/>
              <a:gd name="connsiteX73" fmla="*/ 8721 w 4553447"/>
              <a:gd name="connsiteY73" fmla="*/ 5213249 h 5549974"/>
              <a:gd name="connsiteX74" fmla="*/ 8990 w 4553447"/>
              <a:gd name="connsiteY74" fmla="*/ 5210500 h 5549974"/>
              <a:gd name="connsiteX75" fmla="*/ 8674 w 4553447"/>
              <a:gd name="connsiteY75" fmla="*/ 5204597 h 5549974"/>
              <a:gd name="connsiteX76" fmla="*/ 8091 w 4553447"/>
              <a:gd name="connsiteY76" fmla="*/ 5201441 h 5549974"/>
              <a:gd name="connsiteX77" fmla="*/ 7461 w 4553447"/>
              <a:gd name="connsiteY77" fmla="*/ 5189632 h 5549974"/>
              <a:gd name="connsiteX78" fmla="*/ 6877 w 4553447"/>
              <a:gd name="connsiteY78" fmla="*/ 5186477 h 5549974"/>
              <a:gd name="connsiteX79" fmla="*/ 7145 w 4553447"/>
              <a:gd name="connsiteY79" fmla="*/ 5183728 h 5549974"/>
              <a:gd name="connsiteX80" fmla="*/ 78736 w 4553447"/>
              <a:gd name="connsiteY80" fmla="*/ 3839310 h 5549974"/>
              <a:gd name="connsiteX81" fmla="*/ 303426 w 4553447"/>
              <a:gd name="connsiteY81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9620 w 4553447"/>
              <a:gd name="connsiteY71" fmla="*/ 5222308 h 5549974"/>
              <a:gd name="connsiteX72" fmla="*/ 8721 w 4553447"/>
              <a:gd name="connsiteY72" fmla="*/ 5213249 h 5549974"/>
              <a:gd name="connsiteX73" fmla="*/ 8990 w 4553447"/>
              <a:gd name="connsiteY73" fmla="*/ 5210500 h 5549974"/>
              <a:gd name="connsiteX74" fmla="*/ 8674 w 4553447"/>
              <a:gd name="connsiteY74" fmla="*/ 5204597 h 5549974"/>
              <a:gd name="connsiteX75" fmla="*/ 8091 w 4553447"/>
              <a:gd name="connsiteY75" fmla="*/ 5201441 h 5549974"/>
              <a:gd name="connsiteX76" fmla="*/ 7461 w 4553447"/>
              <a:gd name="connsiteY76" fmla="*/ 5189632 h 5549974"/>
              <a:gd name="connsiteX77" fmla="*/ 6877 w 4553447"/>
              <a:gd name="connsiteY77" fmla="*/ 5186477 h 5549974"/>
              <a:gd name="connsiteX78" fmla="*/ 7145 w 4553447"/>
              <a:gd name="connsiteY78" fmla="*/ 5183728 h 5549974"/>
              <a:gd name="connsiteX79" fmla="*/ 78736 w 4553447"/>
              <a:gd name="connsiteY79" fmla="*/ 3839310 h 5549974"/>
              <a:gd name="connsiteX80" fmla="*/ 303426 w 4553447"/>
              <a:gd name="connsiteY80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9620 w 4553447"/>
              <a:gd name="connsiteY71" fmla="*/ 5222308 h 5549974"/>
              <a:gd name="connsiteX72" fmla="*/ 8721 w 4553447"/>
              <a:gd name="connsiteY72" fmla="*/ 5213249 h 5549974"/>
              <a:gd name="connsiteX73" fmla="*/ 8674 w 4553447"/>
              <a:gd name="connsiteY73" fmla="*/ 5204597 h 5549974"/>
              <a:gd name="connsiteX74" fmla="*/ 8091 w 4553447"/>
              <a:gd name="connsiteY74" fmla="*/ 5201441 h 5549974"/>
              <a:gd name="connsiteX75" fmla="*/ 7461 w 4553447"/>
              <a:gd name="connsiteY75" fmla="*/ 5189632 h 5549974"/>
              <a:gd name="connsiteX76" fmla="*/ 6877 w 4553447"/>
              <a:gd name="connsiteY76" fmla="*/ 5186477 h 5549974"/>
              <a:gd name="connsiteX77" fmla="*/ 7145 w 4553447"/>
              <a:gd name="connsiteY77" fmla="*/ 5183728 h 5549974"/>
              <a:gd name="connsiteX78" fmla="*/ 78736 w 4553447"/>
              <a:gd name="connsiteY78" fmla="*/ 3839310 h 5549974"/>
              <a:gd name="connsiteX79" fmla="*/ 303426 w 4553447"/>
              <a:gd name="connsiteY79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9620 w 4553447"/>
              <a:gd name="connsiteY71" fmla="*/ 5222308 h 5549974"/>
              <a:gd name="connsiteX72" fmla="*/ 8721 w 4553447"/>
              <a:gd name="connsiteY72" fmla="*/ 5213249 h 5549974"/>
              <a:gd name="connsiteX73" fmla="*/ 8091 w 4553447"/>
              <a:gd name="connsiteY73" fmla="*/ 5201441 h 5549974"/>
              <a:gd name="connsiteX74" fmla="*/ 7461 w 4553447"/>
              <a:gd name="connsiteY74" fmla="*/ 5189632 h 5549974"/>
              <a:gd name="connsiteX75" fmla="*/ 6877 w 4553447"/>
              <a:gd name="connsiteY75" fmla="*/ 5186477 h 5549974"/>
              <a:gd name="connsiteX76" fmla="*/ 7145 w 4553447"/>
              <a:gd name="connsiteY76" fmla="*/ 5183728 h 5549974"/>
              <a:gd name="connsiteX77" fmla="*/ 78736 w 4553447"/>
              <a:gd name="connsiteY77" fmla="*/ 3839310 h 5549974"/>
              <a:gd name="connsiteX78" fmla="*/ 303426 w 4553447"/>
              <a:gd name="connsiteY78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8721 w 4553447"/>
              <a:gd name="connsiteY71" fmla="*/ 5213249 h 5549974"/>
              <a:gd name="connsiteX72" fmla="*/ 8091 w 4553447"/>
              <a:gd name="connsiteY72" fmla="*/ 5201441 h 5549974"/>
              <a:gd name="connsiteX73" fmla="*/ 7461 w 4553447"/>
              <a:gd name="connsiteY73" fmla="*/ 5189632 h 5549974"/>
              <a:gd name="connsiteX74" fmla="*/ 6877 w 4553447"/>
              <a:gd name="connsiteY74" fmla="*/ 5186477 h 5549974"/>
              <a:gd name="connsiteX75" fmla="*/ 7145 w 4553447"/>
              <a:gd name="connsiteY75" fmla="*/ 5183728 h 5549974"/>
              <a:gd name="connsiteX76" fmla="*/ 78736 w 4553447"/>
              <a:gd name="connsiteY76" fmla="*/ 3839310 h 5549974"/>
              <a:gd name="connsiteX77" fmla="*/ 303426 w 4553447"/>
              <a:gd name="connsiteY77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8091 w 4553447"/>
              <a:gd name="connsiteY71" fmla="*/ 5201441 h 5549974"/>
              <a:gd name="connsiteX72" fmla="*/ 7461 w 4553447"/>
              <a:gd name="connsiteY72" fmla="*/ 5189632 h 5549974"/>
              <a:gd name="connsiteX73" fmla="*/ 6877 w 4553447"/>
              <a:gd name="connsiteY73" fmla="*/ 5186477 h 5549974"/>
              <a:gd name="connsiteX74" fmla="*/ 7145 w 4553447"/>
              <a:gd name="connsiteY74" fmla="*/ 5183728 h 5549974"/>
              <a:gd name="connsiteX75" fmla="*/ 78736 w 4553447"/>
              <a:gd name="connsiteY75" fmla="*/ 3839310 h 5549974"/>
              <a:gd name="connsiteX76" fmla="*/ 303426 w 4553447"/>
              <a:gd name="connsiteY76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8091 w 4553447"/>
              <a:gd name="connsiteY70" fmla="*/ 5201441 h 5549974"/>
              <a:gd name="connsiteX71" fmla="*/ 7461 w 4553447"/>
              <a:gd name="connsiteY71" fmla="*/ 5189632 h 5549974"/>
              <a:gd name="connsiteX72" fmla="*/ 6877 w 4553447"/>
              <a:gd name="connsiteY72" fmla="*/ 5186477 h 5549974"/>
              <a:gd name="connsiteX73" fmla="*/ 7145 w 4553447"/>
              <a:gd name="connsiteY73" fmla="*/ 5183728 h 5549974"/>
              <a:gd name="connsiteX74" fmla="*/ 78736 w 4553447"/>
              <a:gd name="connsiteY74" fmla="*/ 3839310 h 5549974"/>
              <a:gd name="connsiteX75" fmla="*/ 303426 w 4553447"/>
              <a:gd name="connsiteY75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091 w 4553447"/>
              <a:gd name="connsiteY69" fmla="*/ 5201441 h 5549974"/>
              <a:gd name="connsiteX70" fmla="*/ 7461 w 4553447"/>
              <a:gd name="connsiteY70" fmla="*/ 5189632 h 5549974"/>
              <a:gd name="connsiteX71" fmla="*/ 6877 w 4553447"/>
              <a:gd name="connsiteY71" fmla="*/ 5186477 h 5549974"/>
              <a:gd name="connsiteX72" fmla="*/ 7145 w 4553447"/>
              <a:gd name="connsiteY72" fmla="*/ 5183728 h 5549974"/>
              <a:gd name="connsiteX73" fmla="*/ 78736 w 4553447"/>
              <a:gd name="connsiteY73" fmla="*/ 3839310 h 5549974"/>
              <a:gd name="connsiteX74" fmla="*/ 303426 w 4553447"/>
              <a:gd name="connsiteY74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091 w 4553447"/>
              <a:gd name="connsiteY68" fmla="*/ 5201441 h 5549974"/>
              <a:gd name="connsiteX69" fmla="*/ 7461 w 4553447"/>
              <a:gd name="connsiteY69" fmla="*/ 5189632 h 5549974"/>
              <a:gd name="connsiteX70" fmla="*/ 6877 w 4553447"/>
              <a:gd name="connsiteY70" fmla="*/ 5186477 h 5549974"/>
              <a:gd name="connsiteX71" fmla="*/ 7145 w 4553447"/>
              <a:gd name="connsiteY71" fmla="*/ 5183728 h 5549974"/>
              <a:gd name="connsiteX72" fmla="*/ 78736 w 4553447"/>
              <a:gd name="connsiteY72" fmla="*/ 3839310 h 5549974"/>
              <a:gd name="connsiteX73" fmla="*/ 303426 w 4553447"/>
              <a:gd name="connsiteY73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8091 w 4553447"/>
              <a:gd name="connsiteY67" fmla="*/ 5201441 h 5549974"/>
              <a:gd name="connsiteX68" fmla="*/ 7461 w 4553447"/>
              <a:gd name="connsiteY68" fmla="*/ 5189632 h 5549974"/>
              <a:gd name="connsiteX69" fmla="*/ 6877 w 4553447"/>
              <a:gd name="connsiteY69" fmla="*/ 5186477 h 5549974"/>
              <a:gd name="connsiteX70" fmla="*/ 7145 w 4553447"/>
              <a:gd name="connsiteY70" fmla="*/ 5183728 h 5549974"/>
              <a:gd name="connsiteX71" fmla="*/ 78736 w 4553447"/>
              <a:gd name="connsiteY71" fmla="*/ 3839310 h 5549974"/>
              <a:gd name="connsiteX72" fmla="*/ 303426 w 4553447"/>
              <a:gd name="connsiteY72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8091 w 4553447"/>
              <a:gd name="connsiteY67" fmla="*/ 5201441 h 5549974"/>
              <a:gd name="connsiteX68" fmla="*/ 7461 w 4553447"/>
              <a:gd name="connsiteY68" fmla="*/ 5189632 h 5549974"/>
              <a:gd name="connsiteX69" fmla="*/ 6877 w 4553447"/>
              <a:gd name="connsiteY69" fmla="*/ 5186477 h 5549974"/>
              <a:gd name="connsiteX70" fmla="*/ 78736 w 4553447"/>
              <a:gd name="connsiteY70" fmla="*/ 3839310 h 5549974"/>
              <a:gd name="connsiteX71" fmla="*/ 303426 w 4553447"/>
              <a:gd name="connsiteY71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8091 w 4553447"/>
              <a:gd name="connsiteY67" fmla="*/ 5201441 h 5549974"/>
              <a:gd name="connsiteX68" fmla="*/ 7461 w 4553447"/>
              <a:gd name="connsiteY68" fmla="*/ 5189632 h 5549974"/>
              <a:gd name="connsiteX69" fmla="*/ 78736 w 4553447"/>
              <a:gd name="connsiteY69" fmla="*/ 3839310 h 5549974"/>
              <a:gd name="connsiteX70" fmla="*/ 303426 w 4553447"/>
              <a:gd name="connsiteY70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8091 w 4553447"/>
              <a:gd name="connsiteY67" fmla="*/ 5201441 h 5549974"/>
              <a:gd name="connsiteX68" fmla="*/ 78736 w 4553447"/>
              <a:gd name="connsiteY68" fmla="*/ 3839310 h 5549974"/>
              <a:gd name="connsiteX69" fmla="*/ 303426 w 4553447"/>
              <a:gd name="connsiteY69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78736 w 4553447"/>
              <a:gd name="connsiteY67" fmla="*/ 3839310 h 5549974"/>
              <a:gd name="connsiteX68" fmla="*/ 303426 w 4553447"/>
              <a:gd name="connsiteY68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134423 w 4536644"/>
              <a:gd name="connsiteY2" fmla="*/ 226950 h 5549974"/>
              <a:gd name="connsiteX3" fmla="*/ 4507617 w 4536644"/>
              <a:gd name="connsiteY3" fmla="*/ 247374 h 5549974"/>
              <a:gd name="connsiteX4" fmla="*/ 4535496 w 4536644"/>
              <a:gd name="connsiteY4" fmla="*/ 269179 h 5549974"/>
              <a:gd name="connsiteX5" fmla="*/ 4533722 w 4536644"/>
              <a:gd name="connsiteY5" fmla="*/ 300930 h 5549974"/>
              <a:gd name="connsiteX6" fmla="*/ 4536644 w 4536644"/>
              <a:gd name="connsiteY6" fmla="*/ 302647 h 5549974"/>
              <a:gd name="connsiteX7" fmla="*/ 4530809 w 4536644"/>
              <a:gd name="connsiteY7" fmla="*/ 391868 h 5549974"/>
              <a:gd name="connsiteX8" fmla="*/ 4527321 w 4536644"/>
              <a:gd name="connsiteY8" fmla="*/ 415489 h 5549974"/>
              <a:gd name="connsiteX9" fmla="*/ 4522216 w 4536644"/>
              <a:gd name="connsiteY9" fmla="*/ 506828 h 5549974"/>
              <a:gd name="connsiteX10" fmla="*/ 4521566 w 4536644"/>
              <a:gd name="connsiteY10" fmla="*/ 553245 h 5549974"/>
              <a:gd name="connsiteX11" fmla="*/ 4518467 w 4536644"/>
              <a:gd name="connsiteY11" fmla="*/ 581709 h 5549974"/>
              <a:gd name="connsiteX12" fmla="*/ 4517798 w 4536644"/>
              <a:gd name="connsiteY12" fmla="*/ 585890 h 5549974"/>
              <a:gd name="connsiteX13" fmla="*/ 4504861 w 4536644"/>
              <a:gd name="connsiteY13" fmla="*/ 817404 h 5549974"/>
              <a:gd name="connsiteX14" fmla="*/ 4506574 w 4536644"/>
              <a:gd name="connsiteY14" fmla="*/ 822238 h 5549974"/>
              <a:gd name="connsiteX15" fmla="*/ 4504423 w 4536644"/>
              <a:gd name="connsiteY15" fmla="*/ 846069 h 5549974"/>
              <a:gd name="connsiteX16" fmla="*/ 4502823 w 4536644"/>
              <a:gd name="connsiteY16" fmla="*/ 853854 h 5549974"/>
              <a:gd name="connsiteX17" fmla="*/ 4496585 w 4536644"/>
              <a:gd name="connsiteY17" fmla="*/ 965485 h 5549974"/>
              <a:gd name="connsiteX18" fmla="*/ 4498662 w 4536644"/>
              <a:gd name="connsiteY18" fmla="*/ 966385 h 5549974"/>
              <a:gd name="connsiteX19" fmla="*/ 4502781 w 4536644"/>
              <a:gd name="connsiteY19" fmla="*/ 1002567 h 5549974"/>
              <a:gd name="connsiteX20" fmla="*/ 4497983 w 4536644"/>
              <a:gd name="connsiteY20" fmla="*/ 1101094 h 5549974"/>
              <a:gd name="connsiteX21" fmla="*/ 4497878 w 4536644"/>
              <a:gd name="connsiteY21" fmla="*/ 1159389 h 5549974"/>
              <a:gd name="connsiteX22" fmla="*/ 4502181 w 4536644"/>
              <a:gd name="connsiteY22" fmla="*/ 1180505 h 5549974"/>
              <a:gd name="connsiteX23" fmla="*/ 4505271 w 4536644"/>
              <a:gd name="connsiteY23" fmla="*/ 1210687 h 5549974"/>
              <a:gd name="connsiteX24" fmla="*/ 4514088 w 4536644"/>
              <a:gd name="connsiteY24" fmla="*/ 1263157 h 5549974"/>
              <a:gd name="connsiteX25" fmla="*/ 4516365 w 4536644"/>
              <a:gd name="connsiteY25" fmla="*/ 1313374 h 5549974"/>
              <a:gd name="connsiteX26" fmla="*/ 4515485 w 4536644"/>
              <a:gd name="connsiteY26" fmla="*/ 1347004 h 5549974"/>
              <a:gd name="connsiteX27" fmla="*/ 4515022 w 4536644"/>
              <a:gd name="connsiteY27" fmla="*/ 1351864 h 5549974"/>
              <a:gd name="connsiteX28" fmla="*/ 4505903 w 4536644"/>
              <a:gd name="connsiteY28" fmla="*/ 1391762 h 5549974"/>
              <a:gd name="connsiteX29" fmla="*/ 4509167 w 4536644"/>
              <a:gd name="connsiteY29" fmla="*/ 1395707 h 5549974"/>
              <a:gd name="connsiteX30" fmla="*/ 4512009 w 4536644"/>
              <a:gd name="connsiteY30" fmla="*/ 1408524 h 5549974"/>
              <a:gd name="connsiteX31" fmla="*/ 4507268 w 4536644"/>
              <a:gd name="connsiteY31" fmla="*/ 1419109 h 5549974"/>
              <a:gd name="connsiteX32" fmla="*/ 4497084 w 4536644"/>
              <a:gd name="connsiteY32" fmla="*/ 1469337 h 5549974"/>
              <a:gd name="connsiteX33" fmla="*/ 4486187 w 4536644"/>
              <a:gd name="connsiteY33" fmla="*/ 1543038 h 5549974"/>
              <a:gd name="connsiteX34" fmla="*/ 4481306 w 4536644"/>
              <a:gd name="connsiteY34" fmla="*/ 1553997 h 5549974"/>
              <a:gd name="connsiteX35" fmla="*/ 4466878 w 4536644"/>
              <a:gd name="connsiteY35" fmla="*/ 1626071 h 5549974"/>
              <a:gd name="connsiteX36" fmla="*/ 4463163 w 4536644"/>
              <a:gd name="connsiteY36" fmla="*/ 1664103 h 5549974"/>
              <a:gd name="connsiteX37" fmla="*/ 4466823 w 4536644"/>
              <a:gd name="connsiteY37" fmla="*/ 1668558 h 5549974"/>
              <a:gd name="connsiteX38" fmla="*/ 4465173 w 4536644"/>
              <a:gd name="connsiteY38" fmla="*/ 1679756 h 5549974"/>
              <a:gd name="connsiteX39" fmla="*/ 4465585 w 4536644"/>
              <a:gd name="connsiteY39" fmla="*/ 1682815 h 5549974"/>
              <a:gd name="connsiteX40" fmla="*/ 4467096 w 4536644"/>
              <a:gd name="connsiteY40" fmla="*/ 1700268 h 5549974"/>
              <a:gd name="connsiteX41" fmla="*/ 4455626 w 4536644"/>
              <a:gd name="connsiteY41" fmla="*/ 1735163 h 5549974"/>
              <a:gd name="connsiteX42" fmla="*/ 4453566 w 4536644"/>
              <a:gd name="connsiteY42" fmla="*/ 1735289 h 5549974"/>
              <a:gd name="connsiteX43" fmla="*/ 4445068 w 4536644"/>
              <a:gd name="connsiteY43" fmla="*/ 1887374 h 5549974"/>
              <a:gd name="connsiteX44" fmla="*/ 4453759 w 4536644"/>
              <a:gd name="connsiteY44" fmla="*/ 1911536 h 5549974"/>
              <a:gd name="connsiteX45" fmla="*/ 4456037 w 4536644"/>
              <a:gd name="connsiteY45" fmla="*/ 1961755 h 5549974"/>
              <a:gd name="connsiteX46" fmla="*/ 4455156 w 4536644"/>
              <a:gd name="connsiteY46" fmla="*/ 1995384 h 5549974"/>
              <a:gd name="connsiteX47" fmla="*/ 4454694 w 4536644"/>
              <a:gd name="connsiteY47" fmla="*/ 2000244 h 5549974"/>
              <a:gd name="connsiteX48" fmla="*/ 4445574 w 4536644"/>
              <a:gd name="connsiteY48" fmla="*/ 2040142 h 5549974"/>
              <a:gd name="connsiteX49" fmla="*/ 4448839 w 4536644"/>
              <a:gd name="connsiteY49" fmla="*/ 2044087 h 5549974"/>
              <a:gd name="connsiteX50" fmla="*/ 4451680 w 4536644"/>
              <a:gd name="connsiteY50" fmla="*/ 2056904 h 5549974"/>
              <a:gd name="connsiteX51" fmla="*/ 4446939 w 4536644"/>
              <a:gd name="connsiteY51" fmla="*/ 2067489 h 5549974"/>
              <a:gd name="connsiteX52" fmla="*/ 4436755 w 4536644"/>
              <a:gd name="connsiteY52" fmla="*/ 2117719 h 5549974"/>
              <a:gd name="connsiteX53" fmla="*/ 4429424 w 4536644"/>
              <a:gd name="connsiteY53" fmla="*/ 2167300 h 5549974"/>
              <a:gd name="connsiteX54" fmla="*/ 4373341 w 4536644"/>
              <a:gd name="connsiteY54" fmla="*/ 3223633 h 5549974"/>
              <a:gd name="connsiteX55" fmla="*/ 4360555 w 4536644"/>
              <a:gd name="connsiteY55" fmla="*/ 3477281 h 5549974"/>
              <a:gd name="connsiteX56" fmla="*/ 4349470 w 4536644"/>
              <a:gd name="connsiteY56" fmla="*/ 3639984 h 5549974"/>
              <a:gd name="connsiteX57" fmla="*/ 4258709 w 4536644"/>
              <a:gd name="connsiteY57" fmla="*/ 5278921 h 5549974"/>
              <a:gd name="connsiteX58" fmla="*/ 4264007 w 4536644"/>
              <a:gd name="connsiteY58" fmla="*/ 5315626 h 5549974"/>
              <a:gd name="connsiteX59" fmla="*/ 4267541 w 4536644"/>
              <a:gd name="connsiteY59" fmla="*/ 5350090 h 5549974"/>
              <a:gd name="connsiteX60" fmla="*/ 4270373 w 4536644"/>
              <a:gd name="connsiteY60" fmla="*/ 5450399 h 5549974"/>
              <a:gd name="connsiteX61" fmla="*/ 4251816 w 4536644"/>
              <a:gd name="connsiteY61" fmla="*/ 5484804 h 5549974"/>
              <a:gd name="connsiteX62" fmla="*/ 4247164 w 4536644"/>
              <a:gd name="connsiteY62" fmla="*/ 5487504 h 5549974"/>
              <a:gd name="connsiteX63" fmla="*/ 4243707 w 4536644"/>
              <a:gd name="connsiteY63" fmla="*/ 5549951 h 5549974"/>
              <a:gd name="connsiteX64" fmla="*/ 310344 w 4536644"/>
              <a:gd name="connsiteY64" fmla="*/ 5297261 h 5549974"/>
              <a:gd name="connsiteX65" fmla="*/ 0 w 4536644"/>
              <a:gd name="connsiteY65" fmla="*/ 5280167 h 5549974"/>
              <a:gd name="connsiteX66" fmla="*/ 78736 w 4536644"/>
              <a:gd name="connsiteY66" fmla="*/ 3839310 h 5549974"/>
              <a:gd name="connsiteX67" fmla="*/ 303426 w 4536644"/>
              <a:gd name="connsiteY67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134423 w 4536644"/>
              <a:gd name="connsiteY2" fmla="*/ 226950 h 5549974"/>
              <a:gd name="connsiteX3" fmla="*/ 4507617 w 4536644"/>
              <a:gd name="connsiteY3" fmla="*/ 247374 h 5549974"/>
              <a:gd name="connsiteX4" fmla="*/ 4535496 w 4536644"/>
              <a:gd name="connsiteY4" fmla="*/ 269179 h 5549974"/>
              <a:gd name="connsiteX5" fmla="*/ 4533722 w 4536644"/>
              <a:gd name="connsiteY5" fmla="*/ 300930 h 5549974"/>
              <a:gd name="connsiteX6" fmla="*/ 4536644 w 4536644"/>
              <a:gd name="connsiteY6" fmla="*/ 302647 h 5549974"/>
              <a:gd name="connsiteX7" fmla="*/ 4530809 w 4536644"/>
              <a:gd name="connsiteY7" fmla="*/ 391868 h 5549974"/>
              <a:gd name="connsiteX8" fmla="*/ 4527321 w 4536644"/>
              <a:gd name="connsiteY8" fmla="*/ 415489 h 5549974"/>
              <a:gd name="connsiteX9" fmla="*/ 4522216 w 4536644"/>
              <a:gd name="connsiteY9" fmla="*/ 506828 h 5549974"/>
              <a:gd name="connsiteX10" fmla="*/ 4521566 w 4536644"/>
              <a:gd name="connsiteY10" fmla="*/ 553245 h 5549974"/>
              <a:gd name="connsiteX11" fmla="*/ 4518467 w 4536644"/>
              <a:gd name="connsiteY11" fmla="*/ 581709 h 5549974"/>
              <a:gd name="connsiteX12" fmla="*/ 4517798 w 4536644"/>
              <a:gd name="connsiteY12" fmla="*/ 585890 h 5549974"/>
              <a:gd name="connsiteX13" fmla="*/ 4504861 w 4536644"/>
              <a:gd name="connsiteY13" fmla="*/ 817404 h 5549974"/>
              <a:gd name="connsiteX14" fmla="*/ 4506574 w 4536644"/>
              <a:gd name="connsiteY14" fmla="*/ 822238 h 5549974"/>
              <a:gd name="connsiteX15" fmla="*/ 4504423 w 4536644"/>
              <a:gd name="connsiteY15" fmla="*/ 846069 h 5549974"/>
              <a:gd name="connsiteX16" fmla="*/ 4502823 w 4536644"/>
              <a:gd name="connsiteY16" fmla="*/ 853854 h 5549974"/>
              <a:gd name="connsiteX17" fmla="*/ 4496585 w 4536644"/>
              <a:gd name="connsiteY17" fmla="*/ 965485 h 5549974"/>
              <a:gd name="connsiteX18" fmla="*/ 4498662 w 4536644"/>
              <a:gd name="connsiteY18" fmla="*/ 966385 h 5549974"/>
              <a:gd name="connsiteX19" fmla="*/ 4502781 w 4536644"/>
              <a:gd name="connsiteY19" fmla="*/ 1002567 h 5549974"/>
              <a:gd name="connsiteX20" fmla="*/ 4497983 w 4536644"/>
              <a:gd name="connsiteY20" fmla="*/ 1101094 h 5549974"/>
              <a:gd name="connsiteX21" fmla="*/ 4497878 w 4536644"/>
              <a:gd name="connsiteY21" fmla="*/ 1159389 h 5549974"/>
              <a:gd name="connsiteX22" fmla="*/ 4502181 w 4536644"/>
              <a:gd name="connsiteY22" fmla="*/ 1180505 h 5549974"/>
              <a:gd name="connsiteX23" fmla="*/ 4505271 w 4536644"/>
              <a:gd name="connsiteY23" fmla="*/ 1210687 h 5549974"/>
              <a:gd name="connsiteX24" fmla="*/ 4514088 w 4536644"/>
              <a:gd name="connsiteY24" fmla="*/ 1263157 h 5549974"/>
              <a:gd name="connsiteX25" fmla="*/ 4516365 w 4536644"/>
              <a:gd name="connsiteY25" fmla="*/ 1313374 h 5549974"/>
              <a:gd name="connsiteX26" fmla="*/ 4515485 w 4536644"/>
              <a:gd name="connsiteY26" fmla="*/ 1347004 h 5549974"/>
              <a:gd name="connsiteX27" fmla="*/ 4515022 w 4536644"/>
              <a:gd name="connsiteY27" fmla="*/ 1351864 h 5549974"/>
              <a:gd name="connsiteX28" fmla="*/ 4505903 w 4536644"/>
              <a:gd name="connsiteY28" fmla="*/ 1391762 h 5549974"/>
              <a:gd name="connsiteX29" fmla="*/ 4509167 w 4536644"/>
              <a:gd name="connsiteY29" fmla="*/ 1395707 h 5549974"/>
              <a:gd name="connsiteX30" fmla="*/ 4512009 w 4536644"/>
              <a:gd name="connsiteY30" fmla="*/ 1408524 h 5549974"/>
              <a:gd name="connsiteX31" fmla="*/ 4497084 w 4536644"/>
              <a:gd name="connsiteY31" fmla="*/ 1469337 h 5549974"/>
              <a:gd name="connsiteX32" fmla="*/ 4486187 w 4536644"/>
              <a:gd name="connsiteY32" fmla="*/ 1543038 h 5549974"/>
              <a:gd name="connsiteX33" fmla="*/ 4481306 w 4536644"/>
              <a:gd name="connsiteY33" fmla="*/ 1553997 h 5549974"/>
              <a:gd name="connsiteX34" fmla="*/ 4466878 w 4536644"/>
              <a:gd name="connsiteY34" fmla="*/ 1626071 h 5549974"/>
              <a:gd name="connsiteX35" fmla="*/ 4463163 w 4536644"/>
              <a:gd name="connsiteY35" fmla="*/ 1664103 h 5549974"/>
              <a:gd name="connsiteX36" fmla="*/ 4466823 w 4536644"/>
              <a:gd name="connsiteY36" fmla="*/ 1668558 h 5549974"/>
              <a:gd name="connsiteX37" fmla="*/ 4465173 w 4536644"/>
              <a:gd name="connsiteY37" fmla="*/ 1679756 h 5549974"/>
              <a:gd name="connsiteX38" fmla="*/ 4465585 w 4536644"/>
              <a:gd name="connsiteY38" fmla="*/ 1682815 h 5549974"/>
              <a:gd name="connsiteX39" fmla="*/ 4467096 w 4536644"/>
              <a:gd name="connsiteY39" fmla="*/ 1700268 h 5549974"/>
              <a:gd name="connsiteX40" fmla="*/ 4455626 w 4536644"/>
              <a:gd name="connsiteY40" fmla="*/ 1735163 h 5549974"/>
              <a:gd name="connsiteX41" fmla="*/ 4453566 w 4536644"/>
              <a:gd name="connsiteY41" fmla="*/ 1735289 h 5549974"/>
              <a:gd name="connsiteX42" fmla="*/ 4445068 w 4536644"/>
              <a:gd name="connsiteY42" fmla="*/ 1887374 h 5549974"/>
              <a:gd name="connsiteX43" fmla="*/ 4453759 w 4536644"/>
              <a:gd name="connsiteY43" fmla="*/ 1911536 h 5549974"/>
              <a:gd name="connsiteX44" fmla="*/ 4456037 w 4536644"/>
              <a:gd name="connsiteY44" fmla="*/ 1961755 h 5549974"/>
              <a:gd name="connsiteX45" fmla="*/ 4455156 w 4536644"/>
              <a:gd name="connsiteY45" fmla="*/ 1995384 h 5549974"/>
              <a:gd name="connsiteX46" fmla="*/ 4454694 w 4536644"/>
              <a:gd name="connsiteY46" fmla="*/ 2000244 h 5549974"/>
              <a:gd name="connsiteX47" fmla="*/ 4445574 w 4536644"/>
              <a:gd name="connsiteY47" fmla="*/ 2040142 h 5549974"/>
              <a:gd name="connsiteX48" fmla="*/ 4448839 w 4536644"/>
              <a:gd name="connsiteY48" fmla="*/ 2044087 h 5549974"/>
              <a:gd name="connsiteX49" fmla="*/ 4451680 w 4536644"/>
              <a:gd name="connsiteY49" fmla="*/ 2056904 h 5549974"/>
              <a:gd name="connsiteX50" fmla="*/ 4446939 w 4536644"/>
              <a:gd name="connsiteY50" fmla="*/ 2067489 h 5549974"/>
              <a:gd name="connsiteX51" fmla="*/ 4436755 w 4536644"/>
              <a:gd name="connsiteY51" fmla="*/ 2117719 h 5549974"/>
              <a:gd name="connsiteX52" fmla="*/ 4429424 w 4536644"/>
              <a:gd name="connsiteY52" fmla="*/ 2167300 h 5549974"/>
              <a:gd name="connsiteX53" fmla="*/ 4373341 w 4536644"/>
              <a:gd name="connsiteY53" fmla="*/ 3223633 h 5549974"/>
              <a:gd name="connsiteX54" fmla="*/ 4360555 w 4536644"/>
              <a:gd name="connsiteY54" fmla="*/ 3477281 h 5549974"/>
              <a:gd name="connsiteX55" fmla="*/ 4349470 w 4536644"/>
              <a:gd name="connsiteY55" fmla="*/ 3639984 h 5549974"/>
              <a:gd name="connsiteX56" fmla="*/ 4258709 w 4536644"/>
              <a:gd name="connsiteY56" fmla="*/ 5278921 h 5549974"/>
              <a:gd name="connsiteX57" fmla="*/ 4264007 w 4536644"/>
              <a:gd name="connsiteY57" fmla="*/ 5315626 h 5549974"/>
              <a:gd name="connsiteX58" fmla="*/ 4267541 w 4536644"/>
              <a:gd name="connsiteY58" fmla="*/ 5350090 h 5549974"/>
              <a:gd name="connsiteX59" fmla="*/ 4270373 w 4536644"/>
              <a:gd name="connsiteY59" fmla="*/ 5450399 h 5549974"/>
              <a:gd name="connsiteX60" fmla="*/ 4251816 w 4536644"/>
              <a:gd name="connsiteY60" fmla="*/ 5484804 h 5549974"/>
              <a:gd name="connsiteX61" fmla="*/ 4247164 w 4536644"/>
              <a:gd name="connsiteY61" fmla="*/ 5487504 h 5549974"/>
              <a:gd name="connsiteX62" fmla="*/ 4243707 w 4536644"/>
              <a:gd name="connsiteY62" fmla="*/ 5549951 h 5549974"/>
              <a:gd name="connsiteX63" fmla="*/ 310344 w 4536644"/>
              <a:gd name="connsiteY63" fmla="*/ 5297261 h 5549974"/>
              <a:gd name="connsiteX64" fmla="*/ 0 w 4536644"/>
              <a:gd name="connsiteY64" fmla="*/ 5280167 h 5549974"/>
              <a:gd name="connsiteX65" fmla="*/ 78736 w 4536644"/>
              <a:gd name="connsiteY65" fmla="*/ 3839310 h 5549974"/>
              <a:gd name="connsiteX66" fmla="*/ 303426 w 4536644"/>
              <a:gd name="connsiteY66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134423 w 4536644"/>
              <a:gd name="connsiteY2" fmla="*/ 226950 h 5549974"/>
              <a:gd name="connsiteX3" fmla="*/ 4507617 w 4536644"/>
              <a:gd name="connsiteY3" fmla="*/ 247374 h 5549974"/>
              <a:gd name="connsiteX4" fmla="*/ 4535496 w 4536644"/>
              <a:gd name="connsiteY4" fmla="*/ 269179 h 5549974"/>
              <a:gd name="connsiteX5" fmla="*/ 4533722 w 4536644"/>
              <a:gd name="connsiteY5" fmla="*/ 300930 h 5549974"/>
              <a:gd name="connsiteX6" fmla="*/ 4536644 w 4536644"/>
              <a:gd name="connsiteY6" fmla="*/ 302647 h 5549974"/>
              <a:gd name="connsiteX7" fmla="*/ 4530809 w 4536644"/>
              <a:gd name="connsiteY7" fmla="*/ 391868 h 5549974"/>
              <a:gd name="connsiteX8" fmla="*/ 4527321 w 4536644"/>
              <a:gd name="connsiteY8" fmla="*/ 415489 h 5549974"/>
              <a:gd name="connsiteX9" fmla="*/ 4522216 w 4536644"/>
              <a:gd name="connsiteY9" fmla="*/ 506828 h 5549974"/>
              <a:gd name="connsiteX10" fmla="*/ 4521566 w 4536644"/>
              <a:gd name="connsiteY10" fmla="*/ 553245 h 5549974"/>
              <a:gd name="connsiteX11" fmla="*/ 4518467 w 4536644"/>
              <a:gd name="connsiteY11" fmla="*/ 581709 h 5549974"/>
              <a:gd name="connsiteX12" fmla="*/ 4517798 w 4536644"/>
              <a:gd name="connsiteY12" fmla="*/ 585890 h 5549974"/>
              <a:gd name="connsiteX13" fmla="*/ 4504861 w 4536644"/>
              <a:gd name="connsiteY13" fmla="*/ 817404 h 5549974"/>
              <a:gd name="connsiteX14" fmla="*/ 4506574 w 4536644"/>
              <a:gd name="connsiteY14" fmla="*/ 822238 h 5549974"/>
              <a:gd name="connsiteX15" fmla="*/ 4504423 w 4536644"/>
              <a:gd name="connsiteY15" fmla="*/ 846069 h 5549974"/>
              <a:gd name="connsiteX16" fmla="*/ 4502823 w 4536644"/>
              <a:gd name="connsiteY16" fmla="*/ 853854 h 5549974"/>
              <a:gd name="connsiteX17" fmla="*/ 4496585 w 4536644"/>
              <a:gd name="connsiteY17" fmla="*/ 965485 h 5549974"/>
              <a:gd name="connsiteX18" fmla="*/ 4498662 w 4536644"/>
              <a:gd name="connsiteY18" fmla="*/ 966385 h 5549974"/>
              <a:gd name="connsiteX19" fmla="*/ 4502781 w 4536644"/>
              <a:gd name="connsiteY19" fmla="*/ 1002567 h 5549974"/>
              <a:gd name="connsiteX20" fmla="*/ 4497983 w 4536644"/>
              <a:gd name="connsiteY20" fmla="*/ 1101094 h 5549974"/>
              <a:gd name="connsiteX21" fmla="*/ 4497878 w 4536644"/>
              <a:gd name="connsiteY21" fmla="*/ 1159389 h 5549974"/>
              <a:gd name="connsiteX22" fmla="*/ 4502181 w 4536644"/>
              <a:gd name="connsiteY22" fmla="*/ 1180505 h 5549974"/>
              <a:gd name="connsiteX23" fmla="*/ 4505271 w 4536644"/>
              <a:gd name="connsiteY23" fmla="*/ 1210687 h 5549974"/>
              <a:gd name="connsiteX24" fmla="*/ 4514088 w 4536644"/>
              <a:gd name="connsiteY24" fmla="*/ 1263157 h 5549974"/>
              <a:gd name="connsiteX25" fmla="*/ 4516365 w 4536644"/>
              <a:gd name="connsiteY25" fmla="*/ 1313374 h 5549974"/>
              <a:gd name="connsiteX26" fmla="*/ 4515485 w 4536644"/>
              <a:gd name="connsiteY26" fmla="*/ 1347004 h 5549974"/>
              <a:gd name="connsiteX27" fmla="*/ 4505903 w 4536644"/>
              <a:gd name="connsiteY27" fmla="*/ 1391762 h 5549974"/>
              <a:gd name="connsiteX28" fmla="*/ 4509167 w 4536644"/>
              <a:gd name="connsiteY28" fmla="*/ 1395707 h 5549974"/>
              <a:gd name="connsiteX29" fmla="*/ 4512009 w 4536644"/>
              <a:gd name="connsiteY29" fmla="*/ 1408524 h 5549974"/>
              <a:gd name="connsiteX30" fmla="*/ 4497084 w 4536644"/>
              <a:gd name="connsiteY30" fmla="*/ 1469337 h 5549974"/>
              <a:gd name="connsiteX31" fmla="*/ 4486187 w 4536644"/>
              <a:gd name="connsiteY31" fmla="*/ 1543038 h 5549974"/>
              <a:gd name="connsiteX32" fmla="*/ 4481306 w 4536644"/>
              <a:gd name="connsiteY32" fmla="*/ 1553997 h 5549974"/>
              <a:gd name="connsiteX33" fmla="*/ 4466878 w 4536644"/>
              <a:gd name="connsiteY33" fmla="*/ 1626071 h 5549974"/>
              <a:gd name="connsiteX34" fmla="*/ 4463163 w 4536644"/>
              <a:gd name="connsiteY34" fmla="*/ 1664103 h 5549974"/>
              <a:gd name="connsiteX35" fmla="*/ 4466823 w 4536644"/>
              <a:gd name="connsiteY35" fmla="*/ 1668558 h 5549974"/>
              <a:gd name="connsiteX36" fmla="*/ 4465173 w 4536644"/>
              <a:gd name="connsiteY36" fmla="*/ 1679756 h 5549974"/>
              <a:gd name="connsiteX37" fmla="*/ 4465585 w 4536644"/>
              <a:gd name="connsiteY37" fmla="*/ 1682815 h 5549974"/>
              <a:gd name="connsiteX38" fmla="*/ 4467096 w 4536644"/>
              <a:gd name="connsiteY38" fmla="*/ 1700268 h 5549974"/>
              <a:gd name="connsiteX39" fmla="*/ 4455626 w 4536644"/>
              <a:gd name="connsiteY39" fmla="*/ 1735163 h 5549974"/>
              <a:gd name="connsiteX40" fmla="*/ 4453566 w 4536644"/>
              <a:gd name="connsiteY40" fmla="*/ 1735289 h 5549974"/>
              <a:gd name="connsiteX41" fmla="*/ 4445068 w 4536644"/>
              <a:gd name="connsiteY41" fmla="*/ 1887374 h 5549974"/>
              <a:gd name="connsiteX42" fmla="*/ 4453759 w 4536644"/>
              <a:gd name="connsiteY42" fmla="*/ 1911536 h 5549974"/>
              <a:gd name="connsiteX43" fmla="*/ 4456037 w 4536644"/>
              <a:gd name="connsiteY43" fmla="*/ 1961755 h 5549974"/>
              <a:gd name="connsiteX44" fmla="*/ 4455156 w 4536644"/>
              <a:gd name="connsiteY44" fmla="*/ 1995384 h 5549974"/>
              <a:gd name="connsiteX45" fmla="*/ 4454694 w 4536644"/>
              <a:gd name="connsiteY45" fmla="*/ 2000244 h 5549974"/>
              <a:gd name="connsiteX46" fmla="*/ 4445574 w 4536644"/>
              <a:gd name="connsiteY46" fmla="*/ 2040142 h 5549974"/>
              <a:gd name="connsiteX47" fmla="*/ 4448839 w 4536644"/>
              <a:gd name="connsiteY47" fmla="*/ 2044087 h 5549974"/>
              <a:gd name="connsiteX48" fmla="*/ 4451680 w 4536644"/>
              <a:gd name="connsiteY48" fmla="*/ 2056904 h 5549974"/>
              <a:gd name="connsiteX49" fmla="*/ 4446939 w 4536644"/>
              <a:gd name="connsiteY49" fmla="*/ 2067489 h 5549974"/>
              <a:gd name="connsiteX50" fmla="*/ 4436755 w 4536644"/>
              <a:gd name="connsiteY50" fmla="*/ 2117719 h 5549974"/>
              <a:gd name="connsiteX51" fmla="*/ 4429424 w 4536644"/>
              <a:gd name="connsiteY51" fmla="*/ 2167300 h 5549974"/>
              <a:gd name="connsiteX52" fmla="*/ 4373341 w 4536644"/>
              <a:gd name="connsiteY52" fmla="*/ 3223633 h 5549974"/>
              <a:gd name="connsiteX53" fmla="*/ 4360555 w 4536644"/>
              <a:gd name="connsiteY53" fmla="*/ 3477281 h 5549974"/>
              <a:gd name="connsiteX54" fmla="*/ 4349470 w 4536644"/>
              <a:gd name="connsiteY54" fmla="*/ 3639984 h 5549974"/>
              <a:gd name="connsiteX55" fmla="*/ 4258709 w 4536644"/>
              <a:gd name="connsiteY55" fmla="*/ 5278921 h 5549974"/>
              <a:gd name="connsiteX56" fmla="*/ 4264007 w 4536644"/>
              <a:gd name="connsiteY56" fmla="*/ 5315626 h 5549974"/>
              <a:gd name="connsiteX57" fmla="*/ 4267541 w 4536644"/>
              <a:gd name="connsiteY57" fmla="*/ 5350090 h 5549974"/>
              <a:gd name="connsiteX58" fmla="*/ 4270373 w 4536644"/>
              <a:gd name="connsiteY58" fmla="*/ 5450399 h 5549974"/>
              <a:gd name="connsiteX59" fmla="*/ 4251816 w 4536644"/>
              <a:gd name="connsiteY59" fmla="*/ 5484804 h 5549974"/>
              <a:gd name="connsiteX60" fmla="*/ 4247164 w 4536644"/>
              <a:gd name="connsiteY60" fmla="*/ 5487504 h 5549974"/>
              <a:gd name="connsiteX61" fmla="*/ 4243707 w 4536644"/>
              <a:gd name="connsiteY61" fmla="*/ 5549951 h 5549974"/>
              <a:gd name="connsiteX62" fmla="*/ 310344 w 4536644"/>
              <a:gd name="connsiteY62" fmla="*/ 5297261 h 5549974"/>
              <a:gd name="connsiteX63" fmla="*/ 0 w 4536644"/>
              <a:gd name="connsiteY63" fmla="*/ 5280167 h 5549974"/>
              <a:gd name="connsiteX64" fmla="*/ 78736 w 4536644"/>
              <a:gd name="connsiteY64" fmla="*/ 3839310 h 5549974"/>
              <a:gd name="connsiteX65" fmla="*/ 303426 w 4536644"/>
              <a:gd name="connsiteY65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134423 w 4536644"/>
              <a:gd name="connsiteY2" fmla="*/ 226950 h 5549974"/>
              <a:gd name="connsiteX3" fmla="*/ 4507617 w 4536644"/>
              <a:gd name="connsiteY3" fmla="*/ 247374 h 5549974"/>
              <a:gd name="connsiteX4" fmla="*/ 4535496 w 4536644"/>
              <a:gd name="connsiteY4" fmla="*/ 269179 h 5549974"/>
              <a:gd name="connsiteX5" fmla="*/ 4533722 w 4536644"/>
              <a:gd name="connsiteY5" fmla="*/ 300930 h 5549974"/>
              <a:gd name="connsiteX6" fmla="*/ 4536644 w 4536644"/>
              <a:gd name="connsiteY6" fmla="*/ 302647 h 5549974"/>
              <a:gd name="connsiteX7" fmla="*/ 4530809 w 4536644"/>
              <a:gd name="connsiteY7" fmla="*/ 391868 h 5549974"/>
              <a:gd name="connsiteX8" fmla="*/ 4527321 w 4536644"/>
              <a:gd name="connsiteY8" fmla="*/ 415489 h 5549974"/>
              <a:gd name="connsiteX9" fmla="*/ 4522216 w 4536644"/>
              <a:gd name="connsiteY9" fmla="*/ 506828 h 5549974"/>
              <a:gd name="connsiteX10" fmla="*/ 4521566 w 4536644"/>
              <a:gd name="connsiteY10" fmla="*/ 553245 h 5549974"/>
              <a:gd name="connsiteX11" fmla="*/ 4518467 w 4536644"/>
              <a:gd name="connsiteY11" fmla="*/ 581709 h 5549974"/>
              <a:gd name="connsiteX12" fmla="*/ 4517798 w 4536644"/>
              <a:gd name="connsiteY12" fmla="*/ 585890 h 5549974"/>
              <a:gd name="connsiteX13" fmla="*/ 4504861 w 4536644"/>
              <a:gd name="connsiteY13" fmla="*/ 817404 h 5549974"/>
              <a:gd name="connsiteX14" fmla="*/ 4506574 w 4536644"/>
              <a:gd name="connsiteY14" fmla="*/ 822238 h 5549974"/>
              <a:gd name="connsiteX15" fmla="*/ 4504423 w 4536644"/>
              <a:gd name="connsiteY15" fmla="*/ 846069 h 5549974"/>
              <a:gd name="connsiteX16" fmla="*/ 4502823 w 4536644"/>
              <a:gd name="connsiteY16" fmla="*/ 853854 h 5549974"/>
              <a:gd name="connsiteX17" fmla="*/ 4496585 w 4536644"/>
              <a:gd name="connsiteY17" fmla="*/ 965485 h 5549974"/>
              <a:gd name="connsiteX18" fmla="*/ 4498662 w 4536644"/>
              <a:gd name="connsiteY18" fmla="*/ 966385 h 5549974"/>
              <a:gd name="connsiteX19" fmla="*/ 4502781 w 4536644"/>
              <a:gd name="connsiteY19" fmla="*/ 1002567 h 5549974"/>
              <a:gd name="connsiteX20" fmla="*/ 4497983 w 4536644"/>
              <a:gd name="connsiteY20" fmla="*/ 1101094 h 5549974"/>
              <a:gd name="connsiteX21" fmla="*/ 4497878 w 4536644"/>
              <a:gd name="connsiteY21" fmla="*/ 1159389 h 5549974"/>
              <a:gd name="connsiteX22" fmla="*/ 4502181 w 4536644"/>
              <a:gd name="connsiteY22" fmla="*/ 1180505 h 5549974"/>
              <a:gd name="connsiteX23" fmla="*/ 4505271 w 4536644"/>
              <a:gd name="connsiteY23" fmla="*/ 1210687 h 5549974"/>
              <a:gd name="connsiteX24" fmla="*/ 4514088 w 4536644"/>
              <a:gd name="connsiteY24" fmla="*/ 1263157 h 5549974"/>
              <a:gd name="connsiteX25" fmla="*/ 4516365 w 4536644"/>
              <a:gd name="connsiteY25" fmla="*/ 1313374 h 5549974"/>
              <a:gd name="connsiteX26" fmla="*/ 4515485 w 4536644"/>
              <a:gd name="connsiteY26" fmla="*/ 1347004 h 5549974"/>
              <a:gd name="connsiteX27" fmla="*/ 4505903 w 4536644"/>
              <a:gd name="connsiteY27" fmla="*/ 1391762 h 5549974"/>
              <a:gd name="connsiteX28" fmla="*/ 4509167 w 4536644"/>
              <a:gd name="connsiteY28" fmla="*/ 1395707 h 5549974"/>
              <a:gd name="connsiteX29" fmla="*/ 4512009 w 4536644"/>
              <a:gd name="connsiteY29" fmla="*/ 1408524 h 5549974"/>
              <a:gd name="connsiteX30" fmla="*/ 4497084 w 4536644"/>
              <a:gd name="connsiteY30" fmla="*/ 1469337 h 5549974"/>
              <a:gd name="connsiteX31" fmla="*/ 4486187 w 4536644"/>
              <a:gd name="connsiteY31" fmla="*/ 1543038 h 5549974"/>
              <a:gd name="connsiteX32" fmla="*/ 4481306 w 4536644"/>
              <a:gd name="connsiteY32" fmla="*/ 1553997 h 5549974"/>
              <a:gd name="connsiteX33" fmla="*/ 4466878 w 4536644"/>
              <a:gd name="connsiteY33" fmla="*/ 1626071 h 5549974"/>
              <a:gd name="connsiteX34" fmla="*/ 4463163 w 4536644"/>
              <a:gd name="connsiteY34" fmla="*/ 1664103 h 5549974"/>
              <a:gd name="connsiteX35" fmla="*/ 4466823 w 4536644"/>
              <a:gd name="connsiteY35" fmla="*/ 1668558 h 5549974"/>
              <a:gd name="connsiteX36" fmla="*/ 4465173 w 4536644"/>
              <a:gd name="connsiteY36" fmla="*/ 1679756 h 5549974"/>
              <a:gd name="connsiteX37" fmla="*/ 4465585 w 4536644"/>
              <a:gd name="connsiteY37" fmla="*/ 1682815 h 5549974"/>
              <a:gd name="connsiteX38" fmla="*/ 4467096 w 4536644"/>
              <a:gd name="connsiteY38" fmla="*/ 1700268 h 5549974"/>
              <a:gd name="connsiteX39" fmla="*/ 4455626 w 4536644"/>
              <a:gd name="connsiteY39" fmla="*/ 1735163 h 5549974"/>
              <a:gd name="connsiteX40" fmla="*/ 4453566 w 4536644"/>
              <a:gd name="connsiteY40" fmla="*/ 1735289 h 5549974"/>
              <a:gd name="connsiteX41" fmla="*/ 4445068 w 4536644"/>
              <a:gd name="connsiteY41" fmla="*/ 1887374 h 5549974"/>
              <a:gd name="connsiteX42" fmla="*/ 4453759 w 4536644"/>
              <a:gd name="connsiteY42" fmla="*/ 1911536 h 5549974"/>
              <a:gd name="connsiteX43" fmla="*/ 4456037 w 4536644"/>
              <a:gd name="connsiteY43" fmla="*/ 1961755 h 5549974"/>
              <a:gd name="connsiteX44" fmla="*/ 4455156 w 4536644"/>
              <a:gd name="connsiteY44" fmla="*/ 1995384 h 5549974"/>
              <a:gd name="connsiteX45" fmla="*/ 4454694 w 4536644"/>
              <a:gd name="connsiteY45" fmla="*/ 2000244 h 5549974"/>
              <a:gd name="connsiteX46" fmla="*/ 4445574 w 4536644"/>
              <a:gd name="connsiteY46" fmla="*/ 2040142 h 5549974"/>
              <a:gd name="connsiteX47" fmla="*/ 4448839 w 4536644"/>
              <a:gd name="connsiteY47" fmla="*/ 2044087 h 5549974"/>
              <a:gd name="connsiteX48" fmla="*/ 4451680 w 4536644"/>
              <a:gd name="connsiteY48" fmla="*/ 2056904 h 5549974"/>
              <a:gd name="connsiteX49" fmla="*/ 4436755 w 4536644"/>
              <a:gd name="connsiteY49" fmla="*/ 2117719 h 5549974"/>
              <a:gd name="connsiteX50" fmla="*/ 4429424 w 4536644"/>
              <a:gd name="connsiteY50" fmla="*/ 2167300 h 5549974"/>
              <a:gd name="connsiteX51" fmla="*/ 4373341 w 4536644"/>
              <a:gd name="connsiteY51" fmla="*/ 3223633 h 5549974"/>
              <a:gd name="connsiteX52" fmla="*/ 4360555 w 4536644"/>
              <a:gd name="connsiteY52" fmla="*/ 3477281 h 5549974"/>
              <a:gd name="connsiteX53" fmla="*/ 4349470 w 4536644"/>
              <a:gd name="connsiteY53" fmla="*/ 3639984 h 5549974"/>
              <a:gd name="connsiteX54" fmla="*/ 4258709 w 4536644"/>
              <a:gd name="connsiteY54" fmla="*/ 5278921 h 5549974"/>
              <a:gd name="connsiteX55" fmla="*/ 4264007 w 4536644"/>
              <a:gd name="connsiteY55" fmla="*/ 5315626 h 5549974"/>
              <a:gd name="connsiteX56" fmla="*/ 4267541 w 4536644"/>
              <a:gd name="connsiteY56" fmla="*/ 5350090 h 5549974"/>
              <a:gd name="connsiteX57" fmla="*/ 4270373 w 4536644"/>
              <a:gd name="connsiteY57" fmla="*/ 5450399 h 5549974"/>
              <a:gd name="connsiteX58" fmla="*/ 4251816 w 4536644"/>
              <a:gd name="connsiteY58" fmla="*/ 5484804 h 5549974"/>
              <a:gd name="connsiteX59" fmla="*/ 4247164 w 4536644"/>
              <a:gd name="connsiteY59" fmla="*/ 5487504 h 5549974"/>
              <a:gd name="connsiteX60" fmla="*/ 4243707 w 4536644"/>
              <a:gd name="connsiteY60" fmla="*/ 5549951 h 5549974"/>
              <a:gd name="connsiteX61" fmla="*/ 310344 w 4536644"/>
              <a:gd name="connsiteY61" fmla="*/ 5297261 h 5549974"/>
              <a:gd name="connsiteX62" fmla="*/ 0 w 4536644"/>
              <a:gd name="connsiteY62" fmla="*/ 5280167 h 5549974"/>
              <a:gd name="connsiteX63" fmla="*/ 78736 w 4536644"/>
              <a:gd name="connsiteY63" fmla="*/ 3839310 h 5549974"/>
              <a:gd name="connsiteX64" fmla="*/ 303426 w 4536644"/>
              <a:gd name="connsiteY64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134423 w 4536644"/>
              <a:gd name="connsiteY2" fmla="*/ 226950 h 5549974"/>
              <a:gd name="connsiteX3" fmla="*/ 4507617 w 4536644"/>
              <a:gd name="connsiteY3" fmla="*/ 247374 h 5549974"/>
              <a:gd name="connsiteX4" fmla="*/ 4535496 w 4536644"/>
              <a:gd name="connsiteY4" fmla="*/ 269179 h 5549974"/>
              <a:gd name="connsiteX5" fmla="*/ 4533722 w 4536644"/>
              <a:gd name="connsiteY5" fmla="*/ 300930 h 5549974"/>
              <a:gd name="connsiteX6" fmla="*/ 4536644 w 4536644"/>
              <a:gd name="connsiteY6" fmla="*/ 302647 h 5549974"/>
              <a:gd name="connsiteX7" fmla="*/ 4530809 w 4536644"/>
              <a:gd name="connsiteY7" fmla="*/ 391868 h 5549974"/>
              <a:gd name="connsiteX8" fmla="*/ 4527321 w 4536644"/>
              <a:gd name="connsiteY8" fmla="*/ 415489 h 5549974"/>
              <a:gd name="connsiteX9" fmla="*/ 4522216 w 4536644"/>
              <a:gd name="connsiteY9" fmla="*/ 506828 h 5549974"/>
              <a:gd name="connsiteX10" fmla="*/ 4521566 w 4536644"/>
              <a:gd name="connsiteY10" fmla="*/ 553245 h 5549974"/>
              <a:gd name="connsiteX11" fmla="*/ 4518467 w 4536644"/>
              <a:gd name="connsiteY11" fmla="*/ 581709 h 5549974"/>
              <a:gd name="connsiteX12" fmla="*/ 4517798 w 4536644"/>
              <a:gd name="connsiteY12" fmla="*/ 585890 h 5549974"/>
              <a:gd name="connsiteX13" fmla="*/ 4504861 w 4536644"/>
              <a:gd name="connsiteY13" fmla="*/ 817404 h 5549974"/>
              <a:gd name="connsiteX14" fmla="*/ 4506574 w 4536644"/>
              <a:gd name="connsiteY14" fmla="*/ 822238 h 5549974"/>
              <a:gd name="connsiteX15" fmla="*/ 4504423 w 4536644"/>
              <a:gd name="connsiteY15" fmla="*/ 846069 h 5549974"/>
              <a:gd name="connsiteX16" fmla="*/ 4502823 w 4536644"/>
              <a:gd name="connsiteY16" fmla="*/ 853854 h 5549974"/>
              <a:gd name="connsiteX17" fmla="*/ 4496585 w 4536644"/>
              <a:gd name="connsiteY17" fmla="*/ 965485 h 5549974"/>
              <a:gd name="connsiteX18" fmla="*/ 4498662 w 4536644"/>
              <a:gd name="connsiteY18" fmla="*/ 966385 h 5549974"/>
              <a:gd name="connsiteX19" fmla="*/ 4502781 w 4536644"/>
              <a:gd name="connsiteY19" fmla="*/ 1002567 h 5549974"/>
              <a:gd name="connsiteX20" fmla="*/ 4497983 w 4536644"/>
              <a:gd name="connsiteY20" fmla="*/ 1101094 h 5549974"/>
              <a:gd name="connsiteX21" fmla="*/ 4497878 w 4536644"/>
              <a:gd name="connsiteY21" fmla="*/ 1159389 h 5549974"/>
              <a:gd name="connsiteX22" fmla="*/ 4502181 w 4536644"/>
              <a:gd name="connsiteY22" fmla="*/ 1180505 h 5549974"/>
              <a:gd name="connsiteX23" fmla="*/ 4505271 w 4536644"/>
              <a:gd name="connsiteY23" fmla="*/ 1210687 h 5549974"/>
              <a:gd name="connsiteX24" fmla="*/ 4514088 w 4536644"/>
              <a:gd name="connsiteY24" fmla="*/ 1263157 h 5549974"/>
              <a:gd name="connsiteX25" fmla="*/ 4516365 w 4536644"/>
              <a:gd name="connsiteY25" fmla="*/ 1313374 h 5549974"/>
              <a:gd name="connsiteX26" fmla="*/ 4515485 w 4536644"/>
              <a:gd name="connsiteY26" fmla="*/ 1347004 h 5549974"/>
              <a:gd name="connsiteX27" fmla="*/ 4505903 w 4536644"/>
              <a:gd name="connsiteY27" fmla="*/ 1391762 h 5549974"/>
              <a:gd name="connsiteX28" fmla="*/ 4509167 w 4536644"/>
              <a:gd name="connsiteY28" fmla="*/ 1395707 h 5549974"/>
              <a:gd name="connsiteX29" fmla="*/ 4512009 w 4536644"/>
              <a:gd name="connsiteY29" fmla="*/ 1408524 h 5549974"/>
              <a:gd name="connsiteX30" fmla="*/ 4497084 w 4536644"/>
              <a:gd name="connsiteY30" fmla="*/ 1469337 h 5549974"/>
              <a:gd name="connsiteX31" fmla="*/ 4486187 w 4536644"/>
              <a:gd name="connsiteY31" fmla="*/ 1543038 h 5549974"/>
              <a:gd name="connsiteX32" fmla="*/ 4481306 w 4536644"/>
              <a:gd name="connsiteY32" fmla="*/ 1553997 h 5549974"/>
              <a:gd name="connsiteX33" fmla="*/ 4466878 w 4536644"/>
              <a:gd name="connsiteY33" fmla="*/ 1626071 h 5549974"/>
              <a:gd name="connsiteX34" fmla="*/ 4463163 w 4536644"/>
              <a:gd name="connsiteY34" fmla="*/ 1664103 h 5549974"/>
              <a:gd name="connsiteX35" fmla="*/ 4466823 w 4536644"/>
              <a:gd name="connsiteY35" fmla="*/ 1668558 h 5549974"/>
              <a:gd name="connsiteX36" fmla="*/ 4465173 w 4536644"/>
              <a:gd name="connsiteY36" fmla="*/ 1679756 h 5549974"/>
              <a:gd name="connsiteX37" fmla="*/ 4465585 w 4536644"/>
              <a:gd name="connsiteY37" fmla="*/ 1682815 h 5549974"/>
              <a:gd name="connsiteX38" fmla="*/ 4467096 w 4536644"/>
              <a:gd name="connsiteY38" fmla="*/ 1700268 h 5549974"/>
              <a:gd name="connsiteX39" fmla="*/ 4455626 w 4536644"/>
              <a:gd name="connsiteY39" fmla="*/ 1735163 h 5549974"/>
              <a:gd name="connsiteX40" fmla="*/ 4453566 w 4536644"/>
              <a:gd name="connsiteY40" fmla="*/ 1735289 h 5549974"/>
              <a:gd name="connsiteX41" fmla="*/ 4445068 w 4536644"/>
              <a:gd name="connsiteY41" fmla="*/ 1887374 h 5549974"/>
              <a:gd name="connsiteX42" fmla="*/ 4453759 w 4536644"/>
              <a:gd name="connsiteY42" fmla="*/ 1911536 h 5549974"/>
              <a:gd name="connsiteX43" fmla="*/ 4456037 w 4536644"/>
              <a:gd name="connsiteY43" fmla="*/ 1961755 h 5549974"/>
              <a:gd name="connsiteX44" fmla="*/ 4455156 w 4536644"/>
              <a:gd name="connsiteY44" fmla="*/ 1995384 h 5549974"/>
              <a:gd name="connsiteX45" fmla="*/ 4445574 w 4536644"/>
              <a:gd name="connsiteY45" fmla="*/ 2040142 h 5549974"/>
              <a:gd name="connsiteX46" fmla="*/ 4448839 w 4536644"/>
              <a:gd name="connsiteY46" fmla="*/ 2044087 h 5549974"/>
              <a:gd name="connsiteX47" fmla="*/ 4451680 w 4536644"/>
              <a:gd name="connsiteY47" fmla="*/ 2056904 h 5549974"/>
              <a:gd name="connsiteX48" fmla="*/ 4436755 w 4536644"/>
              <a:gd name="connsiteY48" fmla="*/ 2117719 h 5549974"/>
              <a:gd name="connsiteX49" fmla="*/ 4429424 w 4536644"/>
              <a:gd name="connsiteY49" fmla="*/ 2167300 h 5549974"/>
              <a:gd name="connsiteX50" fmla="*/ 4373341 w 4536644"/>
              <a:gd name="connsiteY50" fmla="*/ 3223633 h 5549974"/>
              <a:gd name="connsiteX51" fmla="*/ 4360555 w 4536644"/>
              <a:gd name="connsiteY51" fmla="*/ 3477281 h 5549974"/>
              <a:gd name="connsiteX52" fmla="*/ 4349470 w 4536644"/>
              <a:gd name="connsiteY52" fmla="*/ 3639984 h 5549974"/>
              <a:gd name="connsiteX53" fmla="*/ 4258709 w 4536644"/>
              <a:gd name="connsiteY53" fmla="*/ 5278921 h 5549974"/>
              <a:gd name="connsiteX54" fmla="*/ 4264007 w 4536644"/>
              <a:gd name="connsiteY54" fmla="*/ 5315626 h 5549974"/>
              <a:gd name="connsiteX55" fmla="*/ 4267541 w 4536644"/>
              <a:gd name="connsiteY55" fmla="*/ 5350090 h 5549974"/>
              <a:gd name="connsiteX56" fmla="*/ 4270373 w 4536644"/>
              <a:gd name="connsiteY56" fmla="*/ 5450399 h 5549974"/>
              <a:gd name="connsiteX57" fmla="*/ 4251816 w 4536644"/>
              <a:gd name="connsiteY57" fmla="*/ 5484804 h 5549974"/>
              <a:gd name="connsiteX58" fmla="*/ 4247164 w 4536644"/>
              <a:gd name="connsiteY58" fmla="*/ 5487504 h 5549974"/>
              <a:gd name="connsiteX59" fmla="*/ 4243707 w 4536644"/>
              <a:gd name="connsiteY59" fmla="*/ 5549951 h 5549974"/>
              <a:gd name="connsiteX60" fmla="*/ 310344 w 4536644"/>
              <a:gd name="connsiteY60" fmla="*/ 5297261 h 5549974"/>
              <a:gd name="connsiteX61" fmla="*/ 0 w 4536644"/>
              <a:gd name="connsiteY61" fmla="*/ 5280167 h 5549974"/>
              <a:gd name="connsiteX62" fmla="*/ 78736 w 4536644"/>
              <a:gd name="connsiteY62" fmla="*/ 3839310 h 5549974"/>
              <a:gd name="connsiteX63" fmla="*/ 303426 w 4536644"/>
              <a:gd name="connsiteY63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134423 w 4536644"/>
              <a:gd name="connsiteY2" fmla="*/ 226950 h 5549974"/>
              <a:gd name="connsiteX3" fmla="*/ 4507617 w 4536644"/>
              <a:gd name="connsiteY3" fmla="*/ 247374 h 5549974"/>
              <a:gd name="connsiteX4" fmla="*/ 4535496 w 4536644"/>
              <a:gd name="connsiteY4" fmla="*/ 269179 h 5549974"/>
              <a:gd name="connsiteX5" fmla="*/ 4533722 w 4536644"/>
              <a:gd name="connsiteY5" fmla="*/ 300930 h 5549974"/>
              <a:gd name="connsiteX6" fmla="*/ 4536644 w 4536644"/>
              <a:gd name="connsiteY6" fmla="*/ 302647 h 5549974"/>
              <a:gd name="connsiteX7" fmla="*/ 4530809 w 4536644"/>
              <a:gd name="connsiteY7" fmla="*/ 391868 h 5549974"/>
              <a:gd name="connsiteX8" fmla="*/ 4527321 w 4536644"/>
              <a:gd name="connsiteY8" fmla="*/ 415489 h 5549974"/>
              <a:gd name="connsiteX9" fmla="*/ 4522216 w 4536644"/>
              <a:gd name="connsiteY9" fmla="*/ 506828 h 5549974"/>
              <a:gd name="connsiteX10" fmla="*/ 4521566 w 4536644"/>
              <a:gd name="connsiteY10" fmla="*/ 553245 h 5549974"/>
              <a:gd name="connsiteX11" fmla="*/ 4518467 w 4536644"/>
              <a:gd name="connsiteY11" fmla="*/ 581709 h 5549974"/>
              <a:gd name="connsiteX12" fmla="*/ 4517798 w 4536644"/>
              <a:gd name="connsiteY12" fmla="*/ 585890 h 5549974"/>
              <a:gd name="connsiteX13" fmla="*/ 4504861 w 4536644"/>
              <a:gd name="connsiteY13" fmla="*/ 817404 h 5549974"/>
              <a:gd name="connsiteX14" fmla="*/ 4506574 w 4536644"/>
              <a:gd name="connsiteY14" fmla="*/ 822238 h 5549974"/>
              <a:gd name="connsiteX15" fmla="*/ 4504423 w 4536644"/>
              <a:gd name="connsiteY15" fmla="*/ 846069 h 5549974"/>
              <a:gd name="connsiteX16" fmla="*/ 4502823 w 4536644"/>
              <a:gd name="connsiteY16" fmla="*/ 853854 h 5549974"/>
              <a:gd name="connsiteX17" fmla="*/ 4496585 w 4536644"/>
              <a:gd name="connsiteY17" fmla="*/ 965485 h 5549974"/>
              <a:gd name="connsiteX18" fmla="*/ 4498662 w 4536644"/>
              <a:gd name="connsiteY18" fmla="*/ 966385 h 5549974"/>
              <a:gd name="connsiteX19" fmla="*/ 4502781 w 4536644"/>
              <a:gd name="connsiteY19" fmla="*/ 1002567 h 5549974"/>
              <a:gd name="connsiteX20" fmla="*/ 4497983 w 4536644"/>
              <a:gd name="connsiteY20" fmla="*/ 1101094 h 5549974"/>
              <a:gd name="connsiteX21" fmla="*/ 4497878 w 4536644"/>
              <a:gd name="connsiteY21" fmla="*/ 1159389 h 5549974"/>
              <a:gd name="connsiteX22" fmla="*/ 4502181 w 4536644"/>
              <a:gd name="connsiteY22" fmla="*/ 1180505 h 5549974"/>
              <a:gd name="connsiteX23" fmla="*/ 4505271 w 4536644"/>
              <a:gd name="connsiteY23" fmla="*/ 1210687 h 5549974"/>
              <a:gd name="connsiteX24" fmla="*/ 4514088 w 4536644"/>
              <a:gd name="connsiteY24" fmla="*/ 1263157 h 5549974"/>
              <a:gd name="connsiteX25" fmla="*/ 4516365 w 4536644"/>
              <a:gd name="connsiteY25" fmla="*/ 1313374 h 5549974"/>
              <a:gd name="connsiteX26" fmla="*/ 4515485 w 4536644"/>
              <a:gd name="connsiteY26" fmla="*/ 1347004 h 5549974"/>
              <a:gd name="connsiteX27" fmla="*/ 4505903 w 4536644"/>
              <a:gd name="connsiteY27" fmla="*/ 1391762 h 5549974"/>
              <a:gd name="connsiteX28" fmla="*/ 4509167 w 4536644"/>
              <a:gd name="connsiteY28" fmla="*/ 1395707 h 5549974"/>
              <a:gd name="connsiteX29" fmla="*/ 4512009 w 4536644"/>
              <a:gd name="connsiteY29" fmla="*/ 1408524 h 5549974"/>
              <a:gd name="connsiteX30" fmla="*/ 4497084 w 4536644"/>
              <a:gd name="connsiteY30" fmla="*/ 1469337 h 5549974"/>
              <a:gd name="connsiteX31" fmla="*/ 4486187 w 4536644"/>
              <a:gd name="connsiteY31" fmla="*/ 1543038 h 5549974"/>
              <a:gd name="connsiteX32" fmla="*/ 4481306 w 4536644"/>
              <a:gd name="connsiteY32" fmla="*/ 1553997 h 5549974"/>
              <a:gd name="connsiteX33" fmla="*/ 4466878 w 4536644"/>
              <a:gd name="connsiteY33" fmla="*/ 1626071 h 5549974"/>
              <a:gd name="connsiteX34" fmla="*/ 4463163 w 4536644"/>
              <a:gd name="connsiteY34" fmla="*/ 1664103 h 5549974"/>
              <a:gd name="connsiteX35" fmla="*/ 4466823 w 4536644"/>
              <a:gd name="connsiteY35" fmla="*/ 1668558 h 5549974"/>
              <a:gd name="connsiteX36" fmla="*/ 4465173 w 4536644"/>
              <a:gd name="connsiteY36" fmla="*/ 1679756 h 5549974"/>
              <a:gd name="connsiteX37" fmla="*/ 4465585 w 4536644"/>
              <a:gd name="connsiteY37" fmla="*/ 1682815 h 5549974"/>
              <a:gd name="connsiteX38" fmla="*/ 4467096 w 4536644"/>
              <a:gd name="connsiteY38" fmla="*/ 1700268 h 5549974"/>
              <a:gd name="connsiteX39" fmla="*/ 4455626 w 4536644"/>
              <a:gd name="connsiteY39" fmla="*/ 1735163 h 5549974"/>
              <a:gd name="connsiteX40" fmla="*/ 4453566 w 4536644"/>
              <a:gd name="connsiteY40" fmla="*/ 1735289 h 5549974"/>
              <a:gd name="connsiteX41" fmla="*/ 4445068 w 4536644"/>
              <a:gd name="connsiteY41" fmla="*/ 1887374 h 5549974"/>
              <a:gd name="connsiteX42" fmla="*/ 4453759 w 4536644"/>
              <a:gd name="connsiteY42" fmla="*/ 1911536 h 5549974"/>
              <a:gd name="connsiteX43" fmla="*/ 4456037 w 4536644"/>
              <a:gd name="connsiteY43" fmla="*/ 1961755 h 5549974"/>
              <a:gd name="connsiteX44" fmla="*/ 4445574 w 4536644"/>
              <a:gd name="connsiteY44" fmla="*/ 2040142 h 5549974"/>
              <a:gd name="connsiteX45" fmla="*/ 4448839 w 4536644"/>
              <a:gd name="connsiteY45" fmla="*/ 2044087 h 5549974"/>
              <a:gd name="connsiteX46" fmla="*/ 4451680 w 4536644"/>
              <a:gd name="connsiteY46" fmla="*/ 2056904 h 5549974"/>
              <a:gd name="connsiteX47" fmla="*/ 4436755 w 4536644"/>
              <a:gd name="connsiteY47" fmla="*/ 2117719 h 5549974"/>
              <a:gd name="connsiteX48" fmla="*/ 4429424 w 4536644"/>
              <a:gd name="connsiteY48" fmla="*/ 2167300 h 5549974"/>
              <a:gd name="connsiteX49" fmla="*/ 4373341 w 4536644"/>
              <a:gd name="connsiteY49" fmla="*/ 3223633 h 5549974"/>
              <a:gd name="connsiteX50" fmla="*/ 4360555 w 4536644"/>
              <a:gd name="connsiteY50" fmla="*/ 3477281 h 5549974"/>
              <a:gd name="connsiteX51" fmla="*/ 4349470 w 4536644"/>
              <a:gd name="connsiteY51" fmla="*/ 3639984 h 5549974"/>
              <a:gd name="connsiteX52" fmla="*/ 4258709 w 4536644"/>
              <a:gd name="connsiteY52" fmla="*/ 5278921 h 5549974"/>
              <a:gd name="connsiteX53" fmla="*/ 4264007 w 4536644"/>
              <a:gd name="connsiteY53" fmla="*/ 5315626 h 5549974"/>
              <a:gd name="connsiteX54" fmla="*/ 4267541 w 4536644"/>
              <a:gd name="connsiteY54" fmla="*/ 5350090 h 5549974"/>
              <a:gd name="connsiteX55" fmla="*/ 4270373 w 4536644"/>
              <a:gd name="connsiteY55" fmla="*/ 5450399 h 5549974"/>
              <a:gd name="connsiteX56" fmla="*/ 4251816 w 4536644"/>
              <a:gd name="connsiteY56" fmla="*/ 5484804 h 5549974"/>
              <a:gd name="connsiteX57" fmla="*/ 4247164 w 4536644"/>
              <a:gd name="connsiteY57" fmla="*/ 5487504 h 5549974"/>
              <a:gd name="connsiteX58" fmla="*/ 4243707 w 4536644"/>
              <a:gd name="connsiteY58" fmla="*/ 5549951 h 5549974"/>
              <a:gd name="connsiteX59" fmla="*/ 310344 w 4536644"/>
              <a:gd name="connsiteY59" fmla="*/ 5297261 h 5549974"/>
              <a:gd name="connsiteX60" fmla="*/ 0 w 4536644"/>
              <a:gd name="connsiteY60" fmla="*/ 5280167 h 5549974"/>
              <a:gd name="connsiteX61" fmla="*/ 78736 w 4536644"/>
              <a:gd name="connsiteY61" fmla="*/ 3839310 h 5549974"/>
              <a:gd name="connsiteX62" fmla="*/ 303426 w 4536644"/>
              <a:gd name="connsiteY62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134423 w 4536644"/>
              <a:gd name="connsiteY2" fmla="*/ 226950 h 5549974"/>
              <a:gd name="connsiteX3" fmla="*/ 4507617 w 4536644"/>
              <a:gd name="connsiteY3" fmla="*/ 247374 h 5549974"/>
              <a:gd name="connsiteX4" fmla="*/ 4535496 w 4536644"/>
              <a:gd name="connsiteY4" fmla="*/ 269179 h 5549974"/>
              <a:gd name="connsiteX5" fmla="*/ 4533722 w 4536644"/>
              <a:gd name="connsiteY5" fmla="*/ 300930 h 5549974"/>
              <a:gd name="connsiteX6" fmla="*/ 4536644 w 4536644"/>
              <a:gd name="connsiteY6" fmla="*/ 302647 h 5549974"/>
              <a:gd name="connsiteX7" fmla="*/ 4530809 w 4536644"/>
              <a:gd name="connsiteY7" fmla="*/ 391868 h 5549974"/>
              <a:gd name="connsiteX8" fmla="*/ 4527321 w 4536644"/>
              <a:gd name="connsiteY8" fmla="*/ 415489 h 5549974"/>
              <a:gd name="connsiteX9" fmla="*/ 4522216 w 4536644"/>
              <a:gd name="connsiteY9" fmla="*/ 506828 h 5549974"/>
              <a:gd name="connsiteX10" fmla="*/ 4521566 w 4536644"/>
              <a:gd name="connsiteY10" fmla="*/ 553245 h 5549974"/>
              <a:gd name="connsiteX11" fmla="*/ 4518467 w 4536644"/>
              <a:gd name="connsiteY11" fmla="*/ 581709 h 5549974"/>
              <a:gd name="connsiteX12" fmla="*/ 4517798 w 4536644"/>
              <a:gd name="connsiteY12" fmla="*/ 585890 h 5549974"/>
              <a:gd name="connsiteX13" fmla="*/ 4504861 w 4536644"/>
              <a:gd name="connsiteY13" fmla="*/ 817404 h 5549974"/>
              <a:gd name="connsiteX14" fmla="*/ 4506574 w 4536644"/>
              <a:gd name="connsiteY14" fmla="*/ 822238 h 5549974"/>
              <a:gd name="connsiteX15" fmla="*/ 4502823 w 4536644"/>
              <a:gd name="connsiteY15" fmla="*/ 853854 h 5549974"/>
              <a:gd name="connsiteX16" fmla="*/ 4496585 w 4536644"/>
              <a:gd name="connsiteY16" fmla="*/ 965485 h 5549974"/>
              <a:gd name="connsiteX17" fmla="*/ 4498662 w 4536644"/>
              <a:gd name="connsiteY17" fmla="*/ 966385 h 5549974"/>
              <a:gd name="connsiteX18" fmla="*/ 4502781 w 4536644"/>
              <a:gd name="connsiteY18" fmla="*/ 1002567 h 5549974"/>
              <a:gd name="connsiteX19" fmla="*/ 4497983 w 4536644"/>
              <a:gd name="connsiteY19" fmla="*/ 1101094 h 5549974"/>
              <a:gd name="connsiteX20" fmla="*/ 4497878 w 4536644"/>
              <a:gd name="connsiteY20" fmla="*/ 1159389 h 5549974"/>
              <a:gd name="connsiteX21" fmla="*/ 4502181 w 4536644"/>
              <a:gd name="connsiteY21" fmla="*/ 1180505 h 5549974"/>
              <a:gd name="connsiteX22" fmla="*/ 4505271 w 4536644"/>
              <a:gd name="connsiteY22" fmla="*/ 1210687 h 5549974"/>
              <a:gd name="connsiteX23" fmla="*/ 4514088 w 4536644"/>
              <a:gd name="connsiteY23" fmla="*/ 1263157 h 5549974"/>
              <a:gd name="connsiteX24" fmla="*/ 4516365 w 4536644"/>
              <a:gd name="connsiteY24" fmla="*/ 1313374 h 5549974"/>
              <a:gd name="connsiteX25" fmla="*/ 4515485 w 4536644"/>
              <a:gd name="connsiteY25" fmla="*/ 1347004 h 5549974"/>
              <a:gd name="connsiteX26" fmla="*/ 4505903 w 4536644"/>
              <a:gd name="connsiteY26" fmla="*/ 1391762 h 5549974"/>
              <a:gd name="connsiteX27" fmla="*/ 4509167 w 4536644"/>
              <a:gd name="connsiteY27" fmla="*/ 1395707 h 5549974"/>
              <a:gd name="connsiteX28" fmla="*/ 4512009 w 4536644"/>
              <a:gd name="connsiteY28" fmla="*/ 1408524 h 5549974"/>
              <a:gd name="connsiteX29" fmla="*/ 4497084 w 4536644"/>
              <a:gd name="connsiteY29" fmla="*/ 1469337 h 5549974"/>
              <a:gd name="connsiteX30" fmla="*/ 4486187 w 4536644"/>
              <a:gd name="connsiteY30" fmla="*/ 1543038 h 5549974"/>
              <a:gd name="connsiteX31" fmla="*/ 4481306 w 4536644"/>
              <a:gd name="connsiteY31" fmla="*/ 1553997 h 5549974"/>
              <a:gd name="connsiteX32" fmla="*/ 4466878 w 4536644"/>
              <a:gd name="connsiteY32" fmla="*/ 1626071 h 5549974"/>
              <a:gd name="connsiteX33" fmla="*/ 4463163 w 4536644"/>
              <a:gd name="connsiteY33" fmla="*/ 1664103 h 5549974"/>
              <a:gd name="connsiteX34" fmla="*/ 4466823 w 4536644"/>
              <a:gd name="connsiteY34" fmla="*/ 1668558 h 5549974"/>
              <a:gd name="connsiteX35" fmla="*/ 4465173 w 4536644"/>
              <a:gd name="connsiteY35" fmla="*/ 1679756 h 5549974"/>
              <a:gd name="connsiteX36" fmla="*/ 4465585 w 4536644"/>
              <a:gd name="connsiteY36" fmla="*/ 1682815 h 5549974"/>
              <a:gd name="connsiteX37" fmla="*/ 4467096 w 4536644"/>
              <a:gd name="connsiteY37" fmla="*/ 1700268 h 5549974"/>
              <a:gd name="connsiteX38" fmla="*/ 4455626 w 4536644"/>
              <a:gd name="connsiteY38" fmla="*/ 1735163 h 5549974"/>
              <a:gd name="connsiteX39" fmla="*/ 4453566 w 4536644"/>
              <a:gd name="connsiteY39" fmla="*/ 1735289 h 5549974"/>
              <a:gd name="connsiteX40" fmla="*/ 4445068 w 4536644"/>
              <a:gd name="connsiteY40" fmla="*/ 1887374 h 5549974"/>
              <a:gd name="connsiteX41" fmla="*/ 4453759 w 4536644"/>
              <a:gd name="connsiteY41" fmla="*/ 1911536 h 5549974"/>
              <a:gd name="connsiteX42" fmla="*/ 4456037 w 4536644"/>
              <a:gd name="connsiteY42" fmla="*/ 1961755 h 5549974"/>
              <a:gd name="connsiteX43" fmla="*/ 4445574 w 4536644"/>
              <a:gd name="connsiteY43" fmla="*/ 2040142 h 5549974"/>
              <a:gd name="connsiteX44" fmla="*/ 4448839 w 4536644"/>
              <a:gd name="connsiteY44" fmla="*/ 2044087 h 5549974"/>
              <a:gd name="connsiteX45" fmla="*/ 4451680 w 4536644"/>
              <a:gd name="connsiteY45" fmla="*/ 2056904 h 5549974"/>
              <a:gd name="connsiteX46" fmla="*/ 4436755 w 4536644"/>
              <a:gd name="connsiteY46" fmla="*/ 2117719 h 5549974"/>
              <a:gd name="connsiteX47" fmla="*/ 4429424 w 4536644"/>
              <a:gd name="connsiteY47" fmla="*/ 2167300 h 5549974"/>
              <a:gd name="connsiteX48" fmla="*/ 4373341 w 4536644"/>
              <a:gd name="connsiteY48" fmla="*/ 3223633 h 5549974"/>
              <a:gd name="connsiteX49" fmla="*/ 4360555 w 4536644"/>
              <a:gd name="connsiteY49" fmla="*/ 3477281 h 5549974"/>
              <a:gd name="connsiteX50" fmla="*/ 4349470 w 4536644"/>
              <a:gd name="connsiteY50" fmla="*/ 3639984 h 5549974"/>
              <a:gd name="connsiteX51" fmla="*/ 4258709 w 4536644"/>
              <a:gd name="connsiteY51" fmla="*/ 5278921 h 5549974"/>
              <a:gd name="connsiteX52" fmla="*/ 4264007 w 4536644"/>
              <a:gd name="connsiteY52" fmla="*/ 5315626 h 5549974"/>
              <a:gd name="connsiteX53" fmla="*/ 4267541 w 4536644"/>
              <a:gd name="connsiteY53" fmla="*/ 5350090 h 5549974"/>
              <a:gd name="connsiteX54" fmla="*/ 4270373 w 4536644"/>
              <a:gd name="connsiteY54" fmla="*/ 5450399 h 5549974"/>
              <a:gd name="connsiteX55" fmla="*/ 4251816 w 4536644"/>
              <a:gd name="connsiteY55" fmla="*/ 5484804 h 5549974"/>
              <a:gd name="connsiteX56" fmla="*/ 4247164 w 4536644"/>
              <a:gd name="connsiteY56" fmla="*/ 5487504 h 5549974"/>
              <a:gd name="connsiteX57" fmla="*/ 4243707 w 4536644"/>
              <a:gd name="connsiteY57" fmla="*/ 5549951 h 5549974"/>
              <a:gd name="connsiteX58" fmla="*/ 310344 w 4536644"/>
              <a:gd name="connsiteY58" fmla="*/ 5297261 h 5549974"/>
              <a:gd name="connsiteX59" fmla="*/ 0 w 4536644"/>
              <a:gd name="connsiteY59" fmla="*/ 5280167 h 5549974"/>
              <a:gd name="connsiteX60" fmla="*/ 78736 w 4536644"/>
              <a:gd name="connsiteY60" fmla="*/ 3839310 h 5549974"/>
              <a:gd name="connsiteX61" fmla="*/ 303426 w 4536644"/>
              <a:gd name="connsiteY61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134423 w 4536644"/>
              <a:gd name="connsiteY2" fmla="*/ 226950 h 5549974"/>
              <a:gd name="connsiteX3" fmla="*/ 4507617 w 4536644"/>
              <a:gd name="connsiteY3" fmla="*/ 247374 h 5549974"/>
              <a:gd name="connsiteX4" fmla="*/ 4535496 w 4536644"/>
              <a:gd name="connsiteY4" fmla="*/ 269179 h 5549974"/>
              <a:gd name="connsiteX5" fmla="*/ 4533722 w 4536644"/>
              <a:gd name="connsiteY5" fmla="*/ 300930 h 5549974"/>
              <a:gd name="connsiteX6" fmla="*/ 4536644 w 4536644"/>
              <a:gd name="connsiteY6" fmla="*/ 302647 h 5549974"/>
              <a:gd name="connsiteX7" fmla="*/ 4530809 w 4536644"/>
              <a:gd name="connsiteY7" fmla="*/ 391868 h 5549974"/>
              <a:gd name="connsiteX8" fmla="*/ 4527321 w 4536644"/>
              <a:gd name="connsiteY8" fmla="*/ 415489 h 5549974"/>
              <a:gd name="connsiteX9" fmla="*/ 4522216 w 4536644"/>
              <a:gd name="connsiteY9" fmla="*/ 506828 h 5549974"/>
              <a:gd name="connsiteX10" fmla="*/ 4521566 w 4536644"/>
              <a:gd name="connsiteY10" fmla="*/ 553245 h 5549974"/>
              <a:gd name="connsiteX11" fmla="*/ 4518467 w 4536644"/>
              <a:gd name="connsiteY11" fmla="*/ 581709 h 5549974"/>
              <a:gd name="connsiteX12" fmla="*/ 4517798 w 4536644"/>
              <a:gd name="connsiteY12" fmla="*/ 585890 h 5549974"/>
              <a:gd name="connsiteX13" fmla="*/ 4504861 w 4536644"/>
              <a:gd name="connsiteY13" fmla="*/ 817404 h 5549974"/>
              <a:gd name="connsiteX14" fmla="*/ 4506574 w 4536644"/>
              <a:gd name="connsiteY14" fmla="*/ 822238 h 5549974"/>
              <a:gd name="connsiteX15" fmla="*/ 4496585 w 4536644"/>
              <a:gd name="connsiteY15" fmla="*/ 965485 h 5549974"/>
              <a:gd name="connsiteX16" fmla="*/ 4498662 w 4536644"/>
              <a:gd name="connsiteY16" fmla="*/ 966385 h 5549974"/>
              <a:gd name="connsiteX17" fmla="*/ 4502781 w 4536644"/>
              <a:gd name="connsiteY17" fmla="*/ 1002567 h 5549974"/>
              <a:gd name="connsiteX18" fmla="*/ 4497983 w 4536644"/>
              <a:gd name="connsiteY18" fmla="*/ 1101094 h 5549974"/>
              <a:gd name="connsiteX19" fmla="*/ 4497878 w 4536644"/>
              <a:gd name="connsiteY19" fmla="*/ 1159389 h 5549974"/>
              <a:gd name="connsiteX20" fmla="*/ 4502181 w 4536644"/>
              <a:gd name="connsiteY20" fmla="*/ 1180505 h 5549974"/>
              <a:gd name="connsiteX21" fmla="*/ 4505271 w 4536644"/>
              <a:gd name="connsiteY21" fmla="*/ 1210687 h 5549974"/>
              <a:gd name="connsiteX22" fmla="*/ 4514088 w 4536644"/>
              <a:gd name="connsiteY22" fmla="*/ 1263157 h 5549974"/>
              <a:gd name="connsiteX23" fmla="*/ 4516365 w 4536644"/>
              <a:gd name="connsiteY23" fmla="*/ 1313374 h 5549974"/>
              <a:gd name="connsiteX24" fmla="*/ 4515485 w 4536644"/>
              <a:gd name="connsiteY24" fmla="*/ 1347004 h 5549974"/>
              <a:gd name="connsiteX25" fmla="*/ 4505903 w 4536644"/>
              <a:gd name="connsiteY25" fmla="*/ 1391762 h 5549974"/>
              <a:gd name="connsiteX26" fmla="*/ 4509167 w 4536644"/>
              <a:gd name="connsiteY26" fmla="*/ 1395707 h 5549974"/>
              <a:gd name="connsiteX27" fmla="*/ 4512009 w 4536644"/>
              <a:gd name="connsiteY27" fmla="*/ 1408524 h 5549974"/>
              <a:gd name="connsiteX28" fmla="*/ 4497084 w 4536644"/>
              <a:gd name="connsiteY28" fmla="*/ 1469337 h 5549974"/>
              <a:gd name="connsiteX29" fmla="*/ 4486187 w 4536644"/>
              <a:gd name="connsiteY29" fmla="*/ 1543038 h 5549974"/>
              <a:gd name="connsiteX30" fmla="*/ 4481306 w 4536644"/>
              <a:gd name="connsiteY30" fmla="*/ 1553997 h 5549974"/>
              <a:gd name="connsiteX31" fmla="*/ 4466878 w 4536644"/>
              <a:gd name="connsiteY31" fmla="*/ 1626071 h 5549974"/>
              <a:gd name="connsiteX32" fmla="*/ 4463163 w 4536644"/>
              <a:gd name="connsiteY32" fmla="*/ 1664103 h 5549974"/>
              <a:gd name="connsiteX33" fmla="*/ 4466823 w 4536644"/>
              <a:gd name="connsiteY33" fmla="*/ 1668558 h 5549974"/>
              <a:gd name="connsiteX34" fmla="*/ 4465173 w 4536644"/>
              <a:gd name="connsiteY34" fmla="*/ 1679756 h 5549974"/>
              <a:gd name="connsiteX35" fmla="*/ 4465585 w 4536644"/>
              <a:gd name="connsiteY35" fmla="*/ 1682815 h 5549974"/>
              <a:gd name="connsiteX36" fmla="*/ 4467096 w 4536644"/>
              <a:gd name="connsiteY36" fmla="*/ 1700268 h 5549974"/>
              <a:gd name="connsiteX37" fmla="*/ 4455626 w 4536644"/>
              <a:gd name="connsiteY37" fmla="*/ 1735163 h 5549974"/>
              <a:gd name="connsiteX38" fmla="*/ 4453566 w 4536644"/>
              <a:gd name="connsiteY38" fmla="*/ 1735289 h 5549974"/>
              <a:gd name="connsiteX39" fmla="*/ 4445068 w 4536644"/>
              <a:gd name="connsiteY39" fmla="*/ 1887374 h 5549974"/>
              <a:gd name="connsiteX40" fmla="*/ 4453759 w 4536644"/>
              <a:gd name="connsiteY40" fmla="*/ 1911536 h 5549974"/>
              <a:gd name="connsiteX41" fmla="*/ 4456037 w 4536644"/>
              <a:gd name="connsiteY41" fmla="*/ 1961755 h 5549974"/>
              <a:gd name="connsiteX42" fmla="*/ 4445574 w 4536644"/>
              <a:gd name="connsiteY42" fmla="*/ 2040142 h 5549974"/>
              <a:gd name="connsiteX43" fmla="*/ 4448839 w 4536644"/>
              <a:gd name="connsiteY43" fmla="*/ 2044087 h 5549974"/>
              <a:gd name="connsiteX44" fmla="*/ 4451680 w 4536644"/>
              <a:gd name="connsiteY44" fmla="*/ 2056904 h 5549974"/>
              <a:gd name="connsiteX45" fmla="*/ 4436755 w 4536644"/>
              <a:gd name="connsiteY45" fmla="*/ 2117719 h 5549974"/>
              <a:gd name="connsiteX46" fmla="*/ 4429424 w 4536644"/>
              <a:gd name="connsiteY46" fmla="*/ 2167300 h 5549974"/>
              <a:gd name="connsiteX47" fmla="*/ 4373341 w 4536644"/>
              <a:gd name="connsiteY47" fmla="*/ 3223633 h 5549974"/>
              <a:gd name="connsiteX48" fmla="*/ 4360555 w 4536644"/>
              <a:gd name="connsiteY48" fmla="*/ 3477281 h 5549974"/>
              <a:gd name="connsiteX49" fmla="*/ 4349470 w 4536644"/>
              <a:gd name="connsiteY49" fmla="*/ 3639984 h 5549974"/>
              <a:gd name="connsiteX50" fmla="*/ 4258709 w 4536644"/>
              <a:gd name="connsiteY50" fmla="*/ 5278921 h 5549974"/>
              <a:gd name="connsiteX51" fmla="*/ 4264007 w 4536644"/>
              <a:gd name="connsiteY51" fmla="*/ 5315626 h 5549974"/>
              <a:gd name="connsiteX52" fmla="*/ 4267541 w 4536644"/>
              <a:gd name="connsiteY52" fmla="*/ 5350090 h 5549974"/>
              <a:gd name="connsiteX53" fmla="*/ 4270373 w 4536644"/>
              <a:gd name="connsiteY53" fmla="*/ 5450399 h 5549974"/>
              <a:gd name="connsiteX54" fmla="*/ 4251816 w 4536644"/>
              <a:gd name="connsiteY54" fmla="*/ 5484804 h 5549974"/>
              <a:gd name="connsiteX55" fmla="*/ 4247164 w 4536644"/>
              <a:gd name="connsiteY55" fmla="*/ 5487504 h 5549974"/>
              <a:gd name="connsiteX56" fmla="*/ 4243707 w 4536644"/>
              <a:gd name="connsiteY56" fmla="*/ 5549951 h 5549974"/>
              <a:gd name="connsiteX57" fmla="*/ 310344 w 4536644"/>
              <a:gd name="connsiteY57" fmla="*/ 5297261 h 5549974"/>
              <a:gd name="connsiteX58" fmla="*/ 0 w 4536644"/>
              <a:gd name="connsiteY58" fmla="*/ 5280167 h 5549974"/>
              <a:gd name="connsiteX59" fmla="*/ 78736 w 4536644"/>
              <a:gd name="connsiteY59" fmla="*/ 3839310 h 5549974"/>
              <a:gd name="connsiteX60" fmla="*/ 303426 w 4536644"/>
              <a:gd name="connsiteY60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507617 w 4536644"/>
              <a:gd name="connsiteY2" fmla="*/ 247374 h 5549974"/>
              <a:gd name="connsiteX3" fmla="*/ 4535496 w 4536644"/>
              <a:gd name="connsiteY3" fmla="*/ 269179 h 5549974"/>
              <a:gd name="connsiteX4" fmla="*/ 4533722 w 4536644"/>
              <a:gd name="connsiteY4" fmla="*/ 300930 h 5549974"/>
              <a:gd name="connsiteX5" fmla="*/ 4536644 w 4536644"/>
              <a:gd name="connsiteY5" fmla="*/ 302647 h 5549974"/>
              <a:gd name="connsiteX6" fmla="*/ 4530809 w 4536644"/>
              <a:gd name="connsiteY6" fmla="*/ 391868 h 5549974"/>
              <a:gd name="connsiteX7" fmla="*/ 4527321 w 4536644"/>
              <a:gd name="connsiteY7" fmla="*/ 415489 h 5549974"/>
              <a:gd name="connsiteX8" fmla="*/ 4522216 w 4536644"/>
              <a:gd name="connsiteY8" fmla="*/ 506828 h 5549974"/>
              <a:gd name="connsiteX9" fmla="*/ 4521566 w 4536644"/>
              <a:gd name="connsiteY9" fmla="*/ 553245 h 5549974"/>
              <a:gd name="connsiteX10" fmla="*/ 4518467 w 4536644"/>
              <a:gd name="connsiteY10" fmla="*/ 581709 h 5549974"/>
              <a:gd name="connsiteX11" fmla="*/ 4517798 w 4536644"/>
              <a:gd name="connsiteY11" fmla="*/ 585890 h 5549974"/>
              <a:gd name="connsiteX12" fmla="*/ 4504861 w 4536644"/>
              <a:gd name="connsiteY12" fmla="*/ 817404 h 5549974"/>
              <a:gd name="connsiteX13" fmla="*/ 4506574 w 4536644"/>
              <a:gd name="connsiteY13" fmla="*/ 822238 h 5549974"/>
              <a:gd name="connsiteX14" fmla="*/ 4496585 w 4536644"/>
              <a:gd name="connsiteY14" fmla="*/ 965485 h 5549974"/>
              <a:gd name="connsiteX15" fmla="*/ 4498662 w 4536644"/>
              <a:gd name="connsiteY15" fmla="*/ 966385 h 5549974"/>
              <a:gd name="connsiteX16" fmla="*/ 4502781 w 4536644"/>
              <a:gd name="connsiteY16" fmla="*/ 1002567 h 5549974"/>
              <a:gd name="connsiteX17" fmla="*/ 4497983 w 4536644"/>
              <a:gd name="connsiteY17" fmla="*/ 1101094 h 5549974"/>
              <a:gd name="connsiteX18" fmla="*/ 4497878 w 4536644"/>
              <a:gd name="connsiteY18" fmla="*/ 1159389 h 5549974"/>
              <a:gd name="connsiteX19" fmla="*/ 4502181 w 4536644"/>
              <a:gd name="connsiteY19" fmla="*/ 1180505 h 5549974"/>
              <a:gd name="connsiteX20" fmla="*/ 4505271 w 4536644"/>
              <a:gd name="connsiteY20" fmla="*/ 1210687 h 5549974"/>
              <a:gd name="connsiteX21" fmla="*/ 4514088 w 4536644"/>
              <a:gd name="connsiteY21" fmla="*/ 1263157 h 5549974"/>
              <a:gd name="connsiteX22" fmla="*/ 4516365 w 4536644"/>
              <a:gd name="connsiteY22" fmla="*/ 1313374 h 5549974"/>
              <a:gd name="connsiteX23" fmla="*/ 4515485 w 4536644"/>
              <a:gd name="connsiteY23" fmla="*/ 1347004 h 5549974"/>
              <a:gd name="connsiteX24" fmla="*/ 4505903 w 4536644"/>
              <a:gd name="connsiteY24" fmla="*/ 1391762 h 5549974"/>
              <a:gd name="connsiteX25" fmla="*/ 4509167 w 4536644"/>
              <a:gd name="connsiteY25" fmla="*/ 1395707 h 5549974"/>
              <a:gd name="connsiteX26" fmla="*/ 4512009 w 4536644"/>
              <a:gd name="connsiteY26" fmla="*/ 1408524 h 5549974"/>
              <a:gd name="connsiteX27" fmla="*/ 4497084 w 4536644"/>
              <a:gd name="connsiteY27" fmla="*/ 1469337 h 5549974"/>
              <a:gd name="connsiteX28" fmla="*/ 4486187 w 4536644"/>
              <a:gd name="connsiteY28" fmla="*/ 1543038 h 5549974"/>
              <a:gd name="connsiteX29" fmla="*/ 4481306 w 4536644"/>
              <a:gd name="connsiteY29" fmla="*/ 1553997 h 5549974"/>
              <a:gd name="connsiteX30" fmla="*/ 4466878 w 4536644"/>
              <a:gd name="connsiteY30" fmla="*/ 1626071 h 5549974"/>
              <a:gd name="connsiteX31" fmla="*/ 4463163 w 4536644"/>
              <a:gd name="connsiteY31" fmla="*/ 1664103 h 5549974"/>
              <a:gd name="connsiteX32" fmla="*/ 4466823 w 4536644"/>
              <a:gd name="connsiteY32" fmla="*/ 1668558 h 5549974"/>
              <a:gd name="connsiteX33" fmla="*/ 4465173 w 4536644"/>
              <a:gd name="connsiteY33" fmla="*/ 1679756 h 5549974"/>
              <a:gd name="connsiteX34" fmla="*/ 4465585 w 4536644"/>
              <a:gd name="connsiteY34" fmla="*/ 1682815 h 5549974"/>
              <a:gd name="connsiteX35" fmla="*/ 4467096 w 4536644"/>
              <a:gd name="connsiteY35" fmla="*/ 1700268 h 5549974"/>
              <a:gd name="connsiteX36" fmla="*/ 4455626 w 4536644"/>
              <a:gd name="connsiteY36" fmla="*/ 1735163 h 5549974"/>
              <a:gd name="connsiteX37" fmla="*/ 4453566 w 4536644"/>
              <a:gd name="connsiteY37" fmla="*/ 1735289 h 5549974"/>
              <a:gd name="connsiteX38" fmla="*/ 4445068 w 4536644"/>
              <a:gd name="connsiteY38" fmla="*/ 1887374 h 5549974"/>
              <a:gd name="connsiteX39" fmla="*/ 4453759 w 4536644"/>
              <a:gd name="connsiteY39" fmla="*/ 1911536 h 5549974"/>
              <a:gd name="connsiteX40" fmla="*/ 4456037 w 4536644"/>
              <a:gd name="connsiteY40" fmla="*/ 1961755 h 5549974"/>
              <a:gd name="connsiteX41" fmla="*/ 4445574 w 4536644"/>
              <a:gd name="connsiteY41" fmla="*/ 2040142 h 5549974"/>
              <a:gd name="connsiteX42" fmla="*/ 4448839 w 4536644"/>
              <a:gd name="connsiteY42" fmla="*/ 2044087 h 5549974"/>
              <a:gd name="connsiteX43" fmla="*/ 4451680 w 4536644"/>
              <a:gd name="connsiteY43" fmla="*/ 2056904 h 5549974"/>
              <a:gd name="connsiteX44" fmla="*/ 4436755 w 4536644"/>
              <a:gd name="connsiteY44" fmla="*/ 2117719 h 5549974"/>
              <a:gd name="connsiteX45" fmla="*/ 4429424 w 4536644"/>
              <a:gd name="connsiteY45" fmla="*/ 2167300 h 5549974"/>
              <a:gd name="connsiteX46" fmla="*/ 4373341 w 4536644"/>
              <a:gd name="connsiteY46" fmla="*/ 3223633 h 5549974"/>
              <a:gd name="connsiteX47" fmla="*/ 4360555 w 4536644"/>
              <a:gd name="connsiteY47" fmla="*/ 3477281 h 5549974"/>
              <a:gd name="connsiteX48" fmla="*/ 4349470 w 4536644"/>
              <a:gd name="connsiteY48" fmla="*/ 3639984 h 5549974"/>
              <a:gd name="connsiteX49" fmla="*/ 4258709 w 4536644"/>
              <a:gd name="connsiteY49" fmla="*/ 5278921 h 5549974"/>
              <a:gd name="connsiteX50" fmla="*/ 4264007 w 4536644"/>
              <a:gd name="connsiteY50" fmla="*/ 5315626 h 5549974"/>
              <a:gd name="connsiteX51" fmla="*/ 4267541 w 4536644"/>
              <a:gd name="connsiteY51" fmla="*/ 5350090 h 5549974"/>
              <a:gd name="connsiteX52" fmla="*/ 4270373 w 4536644"/>
              <a:gd name="connsiteY52" fmla="*/ 5450399 h 5549974"/>
              <a:gd name="connsiteX53" fmla="*/ 4251816 w 4536644"/>
              <a:gd name="connsiteY53" fmla="*/ 5484804 h 5549974"/>
              <a:gd name="connsiteX54" fmla="*/ 4247164 w 4536644"/>
              <a:gd name="connsiteY54" fmla="*/ 5487504 h 5549974"/>
              <a:gd name="connsiteX55" fmla="*/ 4243707 w 4536644"/>
              <a:gd name="connsiteY55" fmla="*/ 5549951 h 5549974"/>
              <a:gd name="connsiteX56" fmla="*/ 310344 w 4536644"/>
              <a:gd name="connsiteY56" fmla="*/ 5297261 h 5549974"/>
              <a:gd name="connsiteX57" fmla="*/ 0 w 4536644"/>
              <a:gd name="connsiteY57" fmla="*/ 5280167 h 5549974"/>
              <a:gd name="connsiteX58" fmla="*/ 78736 w 4536644"/>
              <a:gd name="connsiteY58" fmla="*/ 3839310 h 5549974"/>
              <a:gd name="connsiteX59" fmla="*/ 303426 w 4536644"/>
              <a:gd name="connsiteY59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507617 w 4536644"/>
              <a:gd name="connsiteY2" fmla="*/ 247374 h 5549974"/>
              <a:gd name="connsiteX3" fmla="*/ 4535496 w 4536644"/>
              <a:gd name="connsiteY3" fmla="*/ 269179 h 5549974"/>
              <a:gd name="connsiteX4" fmla="*/ 4533722 w 4536644"/>
              <a:gd name="connsiteY4" fmla="*/ 300930 h 5549974"/>
              <a:gd name="connsiteX5" fmla="*/ 4536644 w 4536644"/>
              <a:gd name="connsiteY5" fmla="*/ 302647 h 5549974"/>
              <a:gd name="connsiteX6" fmla="*/ 4530809 w 4536644"/>
              <a:gd name="connsiteY6" fmla="*/ 391868 h 5549974"/>
              <a:gd name="connsiteX7" fmla="*/ 4522216 w 4536644"/>
              <a:gd name="connsiteY7" fmla="*/ 506828 h 5549974"/>
              <a:gd name="connsiteX8" fmla="*/ 4521566 w 4536644"/>
              <a:gd name="connsiteY8" fmla="*/ 553245 h 5549974"/>
              <a:gd name="connsiteX9" fmla="*/ 4518467 w 4536644"/>
              <a:gd name="connsiteY9" fmla="*/ 581709 h 5549974"/>
              <a:gd name="connsiteX10" fmla="*/ 4517798 w 4536644"/>
              <a:gd name="connsiteY10" fmla="*/ 585890 h 5549974"/>
              <a:gd name="connsiteX11" fmla="*/ 4504861 w 4536644"/>
              <a:gd name="connsiteY11" fmla="*/ 817404 h 5549974"/>
              <a:gd name="connsiteX12" fmla="*/ 4506574 w 4536644"/>
              <a:gd name="connsiteY12" fmla="*/ 822238 h 5549974"/>
              <a:gd name="connsiteX13" fmla="*/ 4496585 w 4536644"/>
              <a:gd name="connsiteY13" fmla="*/ 965485 h 5549974"/>
              <a:gd name="connsiteX14" fmla="*/ 4498662 w 4536644"/>
              <a:gd name="connsiteY14" fmla="*/ 966385 h 5549974"/>
              <a:gd name="connsiteX15" fmla="*/ 4502781 w 4536644"/>
              <a:gd name="connsiteY15" fmla="*/ 1002567 h 5549974"/>
              <a:gd name="connsiteX16" fmla="*/ 4497983 w 4536644"/>
              <a:gd name="connsiteY16" fmla="*/ 1101094 h 5549974"/>
              <a:gd name="connsiteX17" fmla="*/ 4497878 w 4536644"/>
              <a:gd name="connsiteY17" fmla="*/ 1159389 h 5549974"/>
              <a:gd name="connsiteX18" fmla="*/ 4502181 w 4536644"/>
              <a:gd name="connsiteY18" fmla="*/ 1180505 h 5549974"/>
              <a:gd name="connsiteX19" fmla="*/ 4505271 w 4536644"/>
              <a:gd name="connsiteY19" fmla="*/ 1210687 h 5549974"/>
              <a:gd name="connsiteX20" fmla="*/ 4514088 w 4536644"/>
              <a:gd name="connsiteY20" fmla="*/ 1263157 h 5549974"/>
              <a:gd name="connsiteX21" fmla="*/ 4516365 w 4536644"/>
              <a:gd name="connsiteY21" fmla="*/ 1313374 h 5549974"/>
              <a:gd name="connsiteX22" fmla="*/ 4515485 w 4536644"/>
              <a:gd name="connsiteY22" fmla="*/ 1347004 h 5549974"/>
              <a:gd name="connsiteX23" fmla="*/ 4505903 w 4536644"/>
              <a:gd name="connsiteY23" fmla="*/ 1391762 h 5549974"/>
              <a:gd name="connsiteX24" fmla="*/ 4509167 w 4536644"/>
              <a:gd name="connsiteY24" fmla="*/ 1395707 h 5549974"/>
              <a:gd name="connsiteX25" fmla="*/ 4512009 w 4536644"/>
              <a:gd name="connsiteY25" fmla="*/ 1408524 h 5549974"/>
              <a:gd name="connsiteX26" fmla="*/ 4497084 w 4536644"/>
              <a:gd name="connsiteY26" fmla="*/ 1469337 h 5549974"/>
              <a:gd name="connsiteX27" fmla="*/ 4486187 w 4536644"/>
              <a:gd name="connsiteY27" fmla="*/ 1543038 h 5549974"/>
              <a:gd name="connsiteX28" fmla="*/ 4481306 w 4536644"/>
              <a:gd name="connsiteY28" fmla="*/ 1553997 h 5549974"/>
              <a:gd name="connsiteX29" fmla="*/ 4466878 w 4536644"/>
              <a:gd name="connsiteY29" fmla="*/ 1626071 h 5549974"/>
              <a:gd name="connsiteX30" fmla="*/ 4463163 w 4536644"/>
              <a:gd name="connsiteY30" fmla="*/ 1664103 h 5549974"/>
              <a:gd name="connsiteX31" fmla="*/ 4466823 w 4536644"/>
              <a:gd name="connsiteY31" fmla="*/ 1668558 h 5549974"/>
              <a:gd name="connsiteX32" fmla="*/ 4465173 w 4536644"/>
              <a:gd name="connsiteY32" fmla="*/ 1679756 h 5549974"/>
              <a:gd name="connsiteX33" fmla="*/ 4465585 w 4536644"/>
              <a:gd name="connsiteY33" fmla="*/ 1682815 h 5549974"/>
              <a:gd name="connsiteX34" fmla="*/ 4467096 w 4536644"/>
              <a:gd name="connsiteY34" fmla="*/ 1700268 h 5549974"/>
              <a:gd name="connsiteX35" fmla="*/ 4455626 w 4536644"/>
              <a:gd name="connsiteY35" fmla="*/ 1735163 h 5549974"/>
              <a:gd name="connsiteX36" fmla="*/ 4453566 w 4536644"/>
              <a:gd name="connsiteY36" fmla="*/ 1735289 h 5549974"/>
              <a:gd name="connsiteX37" fmla="*/ 4445068 w 4536644"/>
              <a:gd name="connsiteY37" fmla="*/ 1887374 h 5549974"/>
              <a:gd name="connsiteX38" fmla="*/ 4453759 w 4536644"/>
              <a:gd name="connsiteY38" fmla="*/ 1911536 h 5549974"/>
              <a:gd name="connsiteX39" fmla="*/ 4456037 w 4536644"/>
              <a:gd name="connsiteY39" fmla="*/ 1961755 h 5549974"/>
              <a:gd name="connsiteX40" fmla="*/ 4445574 w 4536644"/>
              <a:gd name="connsiteY40" fmla="*/ 2040142 h 5549974"/>
              <a:gd name="connsiteX41" fmla="*/ 4448839 w 4536644"/>
              <a:gd name="connsiteY41" fmla="*/ 2044087 h 5549974"/>
              <a:gd name="connsiteX42" fmla="*/ 4451680 w 4536644"/>
              <a:gd name="connsiteY42" fmla="*/ 2056904 h 5549974"/>
              <a:gd name="connsiteX43" fmla="*/ 4436755 w 4536644"/>
              <a:gd name="connsiteY43" fmla="*/ 2117719 h 5549974"/>
              <a:gd name="connsiteX44" fmla="*/ 4429424 w 4536644"/>
              <a:gd name="connsiteY44" fmla="*/ 2167300 h 5549974"/>
              <a:gd name="connsiteX45" fmla="*/ 4373341 w 4536644"/>
              <a:gd name="connsiteY45" fmla="*/ 3223633 h 5549974"/>
              <a:gd name="connsiteX46" fmla="*/ 4360555 w 4536644"/>
              <a:gd name="connsiteY46" fmla="*/ 3477281 h 5549974"/>
              <a:gd name="connsiteX47" fmla="*/ 4349470 w 4536644"/>
              <a:gd name="connsiteY47" fmla="*/ 3639984 h 5549974"/>
              <a:gd name="connsiteX48" fmla="*/ 4258709 w 4536644"/>
              <a:gd name="connsiteY48" fmla="*/ 5278921 h 5549974"/>
              <a:gd name="connsiteX49" fmla="*/ 4264007 w 4536644"/>
              <a:gd name="connsiteY49" fmla="*/ 5315626 h 5549974"/>
              <a:gd name="connsiteX50" fmla="*/ 4267541 w 4536644"/>
              <a:gd name="connsiteY50" fmla="*/ 5350090 h 5549974"/>
              <a:gd name="connsiteX51" fmla="*/ 4270373 w 4536644"/>
              <a:gd name="connsiteY51" fmla="*/ 5450399 h 5549974"/>
              <a:gd name="connsiteX52" fmla="*/ 4251816 w 4536644"/>
              <a:gd name="connsiteY52" fmla="*/ 5484804 h 5549974"/>
              <a:gd name="connsiteX53" fmla="*/ 4247164 w 4536644"/>
              <a:gd name="connsiteY53" fmla="*/ 5487504 h 5549974"/>
              <a:gd name="connsiteX54" fmla="*/ 4243707 w 4536644"/>
              <a:gd name="connsiteY54" fmla="*/ 5549951 h 5549974"/>
              <a:gd name="connsiteX55" fmla="*/ 310344 w 4536644"/>
              <a:gd name="connsiteY55" fmla="*/ 5297261 h 5549974"/>
              <a:gd name="connsiteX56" fmla="*/ 0 w 4536644"/>
              <a:gd name="connsiteY56" fmla="*/ 5280167 h 5549974"/>
              <a:gd name="connsiteX57" fmla="*/ 78736 w 4536644"/>
              <a:gd name="connsiteY57" fmla="*/ 3839310 h 5549974"/>
              <a:gd name="connsiteX58" fmla="*/ 303426 w 4536644"/>
              <a:gd name="connsiteY58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507617 w 4536644"/>
              <a:gd name="connsiteY2" fmla="*/ 247374 h 5549974"/>
              <a:gd name="connsiteX3" fmla="*/ 4535496 w 4536644"/>
              <a:gd name="connsiteY3" fmla="*/ 269179 h 5549974"/>
              <a:gd name="connsiteX4" fmla="*/ 4533722 w 4536644"/>
              <a:gd name="connsiteY4" fmla="*/ 300930 h 5549974"/>
              <a:gd name="connsiteX5" fmla="*/ 4536644 w 4536644"/>
              <a:gd name="connsiteY5" fmla="*/ 302647 h 5549974"/>
              <a:gd name="connsiteX6" fmla="*/ 4522216 w 4536644"/>
              <a:gd name="connsiteY6" fmla="*/ 506828 h 5549974"/>
              <a:gd name="connsiteX7" fmla="*/ 4521566 w 4536644"/>
              <a:gd name="connsiteY7" fmla="*/ 553245 h 5549974"/>
              <a:gd name="connsiteX8" fmla="*/ 4518467 w 4536644"/>
              <a:gd name="connsiteY8" fmla="*/ 581709 h 5549974"/>
              <a:gd name="connsiteX9" fmla="*/ 4517798 w 4536644"/>
              <a:gd name="connsiteY9" fmla="*/ 585890 h 5549974"/>
              <a:gd name="connsiteX10" fmla="*/ 4504861 w 4536644"/>
              <a:gd name="connsiteY10" fmla="*/ 817404 h 5549974"/>
              <a:gd name="connsiteX11" fmla="*/ 4506574 w 4536644"/>
              <a:gd name="connsiteY11" fmla="*/ 822238 h 5549974"/>
              <a:gd name="connsiteX12" fmla="*/ 4496585 w 4536644"/>
              <a:gd name="connsiteY12" fmla="*/ 965485 h 5549974"/>
              <a:gd name="connsiteX13" fmla="*/ 4498662 w 4536644"/>
              <a:gd name="connsiteY13" fmla="*/ 966385 h 5549974"/>
              <a:gd name="connsiteX14" fmla="*/ 4502781 w 4536644"/>
              <a:gd name="connsiteY14" fmla="*/ 1002567 h 5549974"/>
              <a:gd name="connsiteX15" fmla="*/ 4497983 w 4536644"/>
              <a:gd name="connsiteY15" fmla="*/ 1101094 h 5549974"/>
              <a:gd name="connsiteX16" fmla="*/ 4497878 w 4536644"/>
              <a:gd name="connsiteY16" fmla="*/ 1159389 h 5549974"/>
              <a:gd name="connsiteX17" fmla="*/ 4502181 w 4536644"/>
              <a:gd name="connsiteY17" fmla="*/ 1180505 h 5549974"/>
              <a:gd name="connsiteX18" fmla="*/ 4505271 w 4536644"/>
              <a:gd name="connsiteY18" fmla="*/ 1210687 h 5549974"/>
              <a:gd name="connsiteX19" fmla="*/ 4514088 w 4536644"/>
              <a:gd name="connsiteY19" fmla="*/ 1263157 h 5549974"/>
              <a:gd name="connsiteX20" fmla="*/ 4516365 w 4536644"/>
              <a:gd name="connsiteY20" fmla="*/ 1313374 h 5549974"/>
              <a:gd name="connsiteX21" fmla="*/ 4515485 w 4536644"/>
              <a:gd name="connsiteY21" fmla="*/ 1347004 h 5549974"/>
              <a:gd name="connsiteX22" fmla="*/ 4505903 w 4536644"/>
              <a:gd name="connsiteY22" fmla="*/ 1391762 h 5549974"/>
              <a:gd name="connsiteX23" fmla="*/ 4509167 w 4536644"/>
              <a:gd name="connsiteY23" fmla="*/ 1395707 h 5549974"/>
              <a:gd name="connsiteX24" fmla="*/ 4512009 w 4536644"/>
              <a:gd name="connsiteY24" fmla="*/ 1408524 h 5549974"/>
              <a:gd name="connsiteX25" fmla="*/ 4497084 w 4536644"/>
              <a:gd name="connsiteY25" fmla="*/ 1469337 h 5549974"/>
              <a:gd name="connsiteX26" fmla="*/ 4486187 w 4536644"/>
              <a:gd name="connsiteY26" fmla="*/ 1543038 h 5549974"/>
              <a:gd name="connsiteX27" fmla="*/ 4481306 w 4536644"/>
              <a:gd name="connsiteY27" fmla="*/ 1553997 h 5549974"/>
              <a:gd name="connsiteX28" fmla="*/ 4466878 w 4536644"/>
              <a:gd name="connsiteY28" fmla="*/ 1626071 h 5549974"/>
              <a:gd name="connsiteX29" fmla="*/ 4463163 w 4536644"/>
              <a:gd name="connsiteY29" fmla="*/ 1664103 h 5549974"/>
              <a:gd name="connsiteX30" fmla="*/ 4466823 w 4536644"/>
              <a:gd name="connsiteY30" fmla="*/ 1668558 h 5549974"/>
              <a:gd name="connsiteX31" fmla="*/ 4465173 w 4536644"/>
              <a:gd name="connsiteY31" fmla="*/ 1679756 h 5549974"/>
              <a:gd name="connsiteX32" fmla="*/ 4465585 w 4536644"/>
              <a:gd name="connsiteY32" fmla="*/ 1682815 h 5549974"/>
              <a:gd name="connsiteX33" fmla="*/ 4467096 w 4536644"/>
              <a:gd name="connsiteY33" fmla="*/ 1700268 h 5549974"/>
              <a:gd name="connsiteX34" fmla="*/ 4455626 w 4536644"/>
              <a:gd name="connsiteY34" fmla="*/ 1735163 h 5549974"/>
              <a:gd name="connsiteX35" fmla="*/ 4453566 w 4536644"/>
              <a:gd name="connsiteY35" fmla="*/ 1735289 h 5549974"/>
              <a:gd name="connsiteX36" fmla="*/ 4445068 w 4536644"/>
              <a:gd name="connsiteY36" fmla="*/ 1887374 h 5549974"/>
              <a:gd name="connsiteX37" fmla="*/ 4453759 w 4536644"/>
              <a:gd name="connsiteY37" fmla="*/ 1911536 h 5549974"/>
              <a:gd name="connsiteX38" fmla="*/ 4456037 w 4536644"/>
              <a:gd name="connsiteY38" fmla="*/ 1961755 h 5549974"/>
              <a:gd name="connsiteX39" fmla="*/ 4445574 w 4536644"/>
              <a:gd name="connsiteY39" fmla="*/ 2040142 h 5549974"/>
              <a:gd name="connsiteX40" fmla="*/ 4448839 w 4536644"/>
              <a:gd name="connsiteY40" fmla="*/ 2044087 h 5549974"/>
              <a:gd name="connsiteX41" fmla="*/ 4451680 w 4536644"/>
              <a:gd name="connsiteY41" fmla="*/ 2056904 h 5549974"/>
              <a:gd name="connsiteX42" fmla="*/ 4436755 w 4536644"/>
              <a:gd name="connsiteY42" fmla="*/ 2117719 h 5549974"/>
              <a:gd name="connsiteX43" fmla="*/ 4429424 w 4536644"/>
              <a:gd name="connsiteY43" fmla="*/ 2167300 h 5549974"/>
              <a:gd name="connsiteX44" fmla="*/ 4373341 w 4536644"/>
              <a:gd name="connsiteY44" fmla="*/ 3223633 h 5549974"/>
              <a:gd name="connsiteX45" fmla="*/ 4360555 w 4536644"/>
              <a:gd name="connsiteY45" fmla="*/ 3477281 h 5549974"/>
              <a:gd name="connsiteX46" fmla="*/ 4349470 w 4536644"/>
              <a:gd name="connsiteY46" fmla="*/ 3639984 h 5549974"/>
              <a:gd name="connsiteX47" fmla="*/ 4258709 w 4536644"/>
              <a:gd name="connsiteY47" fmla="*/ 5278921 h 5549974"/>
              <a:gd name="connsiteX48" fmla="*/ 4264007 w 4536644"/>
              <a:gd name="connsiteY48" fmla="*/ 5315626 h 5549974"/>
              <a:gd name="connsiteX49" fmla="*/ 4267541 w 4536644"/>
              <a:gd name="connsiteY49" fmla="*/ 5350090 h 5549974"/>
              <a:gd name="connsiteX50" fmla="*/ 4270373 w 4536644"/>
              <a:gd name="connsiteY50" fmla="*/ 5450399 h 5549974"/>
              <a:gd name="connsiteX51" fmla="*/ 4251816 w 4536644"/>
              <a:gd name="connsiteY51" fmla="*/ 5484804 h 5549974"/>
              <a:gd name="connsiteX52" fmla="*/ 4247164 w 4536644"/>
              <a:gd name="connsiteY52" fmla="*/ 5487504 h 5549974"/>
              <a:gd name="connsiteX53" fmla="*/ 4243707 w 4536644"/>
              <a:gd name="connsiteY53" fmla="*/ 5549951 h 5549974"/>
              <a:gd name="connsiteX54" fmla="*/ 310344 w 4536644"/>
              <a:gd name="connsiteY54" fmla="*/ 5297261 h 5549974"/>
              <a:gd name="connsiteX55" fmla="*/ 0 w 4536644"/>
              <a:gd name="connsiteY55" fmla="*/ 5280167 h 5549974"/>
              <a:gd name="connsiteX56" fmla="*/ 78736 w 4536644"/>
              <a:gd name="connsiteY56" fmla="*/ 3839310 h 5549974"/>
              <a:gd name="connsiteX57" fmla="*/ 303426 w 4536644"/>
              <a:gd name="connsiteY57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507617 w 4536644"/>
              <a:gd name="connsiteY2" fmla="*/ 247374 h 5549974"/>
              <a:gd name="connsiteX3" fmla="*/ 4535496 w 4536644"/>
              <a:gd name="connsiteY3" fmla="*/ 269179 h 5549974"/>
              <a:gd name="connsiteX4" fmla="*/ 4533722 w 4536644"/>
              <a:gd name="connsiteY4" fmla="*/ 300930 h 5549974"/>
              <a:gd name="connsiteX5" fmla="*/ 4536644 w 4536644"/>
              <a:gd name="connsiteY5" fmla="*/ 302647 h 5549974"/>
              <a:gd name="connsiteX6" fmla="*/ 4522216 w 4536644"/>
              <a:gd name="connsiteY6" fmla="*/ 506828 h 5549974"/>
              <a:gd name="connsiteX7" fmla="*/ 4521566 w 4536644"/>
              <a:gd name="connsiteY7" fmla="*/ 553245 h 5549974"/>
              <a:gd name="connsiteX8" fmla="*/ 4518467 w 4536644"/>
              <a:gd name="connsiteY8" fmla="*/ 581709 h 5549974"/>
              <a:gd name="connsiteX9" fmla="*/ 4517798 w 4536644"/>
              <a:gd name="connsiteY9" fmla="*/ 585890 h 5549974"/>
              <a:gd name="connsiteX10" fmla="*/ 4504861 w 4536644"/>
              <a:gd name="connsiteY10" fmla="*/ 817404 h 5549974"/>
              <a:gd name="connsiteX11" fmla="*/ 4506574 w 4536644"/>
              <a:gd name="connsiteY11" fmla="*/ 822238 h 5549974"/>
              <a:gd name="connsiteX12" fmla="*/ 4496585 w 4536644"/>
              <a:gd name="connsiteY12" fmla="*/ 965485 h 5549974"/>
              <a:gd name="connsiteX13" fmla="*/ 4498662 w 4536644"/>
              <a:gd name="connsiteY13" fmla="*/ 966385 h 5549974"/>
              <a:gd name="connsiteX14" fmla="*/ 4502781 w 4536644"/>
              <a:gd name="connsiteY14" fmla="*/ 1002567 h 5549974"/>
              <a:gd name="connsiteX15" fmla="*/ 4497983 w 4536644"/>
              <a:gd name="connsiteY15" fmla="*/ 1101094 h 5549974"/>
              <a:gd name="connsiteX16" fmla="*/ 4497878 w 4536644"/>
              <a:gd name="connsiteY16" fmla="*/ 1159389 h 5549974"/>
              <a:gd name="connsiteX17" fmla="*/ 4502181 w 4536644"/>
              <a:gd name="connsiteY17" fmla="*/ 1180505 h 5549974"/>
              <a:gd name="connsiteX18" fmla="*/ 4514088 w 4536644"/>
              <a:gd name="connsiteY18" fmla="*/ 1263157 h 5549974"/>
              <a:gd name="connsiteX19" fmla="*/ 4516365 w 4536644"/>
              <a:gd name="connsiteY19" fmla="*/ 1313374 h 5549974"/>
              <a:gd name="connsiteX20" fmla="*/ 4515485 w 4536644"/>
              <a:gd name="connsiteY20" fmla="*/ 1347004 h 5549974"/>
              <a:gd name="connsiteX21" fmla="*/ 4505903 w 4536644"/>
              <a:gd name="connsiteY21" fmla="*/ 1391762 h 5549974"/>
              <a:gd name="connsiteX22" fmla="*/ 4509167 w 4536644"/>
              <a:gd name="connsiteY22" fmla="*/ 1395707 h 5549974"/>
              <a:gd name="connsiteX23" fmla="*/ 4512009 w 4536644"/>
              <a:gd name="connsiteY23" fmla="*/ 1408524 h 5549974"/>
              <a:gd name="connsiteX24" fmla="*/ 4497084 w 4536644"/>
              <a:gd name="connsiteY24" fmla="*/ 1469337 h 5549974"/>
              <a:gd name="connsiteX25" fmla="*/ 4486187 w 4536644"/>
              <a:gd name="connsiteY25" fmla="*/ 1543038 h 5549974"/>
              <a:gd name="connsiteX26" fmla="*/ 4481306 w 4536644"/>
              <a:gd name="connsiteY26" fmla="*/ 1553997 h 5549974"/>
              <a:gd name="connsiteX27" fmla="*/ 4466878 w 4536644"/>
              <a:gd name="connsiteY27" fmla="*/ 1626071 h 5549974"/>
              <a:gd name="connsiteX28" fmla="*/ 4463163 w 4536644"/>
              <a:gd name="connsiteY28" fmla="*/ 1664103 h 5549974"/>
              <a:gd name="connsiteX29" fmla="*/ 4466823 w 4536644"/>
              <a:gd name="connsiteY29" fmla="*/ 1668558 h 5549974"/>
              <a:gd name="connsiteX30" fmla="*/ 4465173 w 4536644"/>
              <a:gd name="connsiteY30" fmla="*/ 1679756 h 5549974"/>
              <a:gd name="connsiteX31" fmla="*/ 4465585 w 4536644"/>
              <a:gd name="connsiteY31" fmla="*/ 1682815 h 5549974"/>
              <a:gd name="connsiteX32" fmla="*/ 4467096 w 4536644"/>
              <a:gd name="connsiteY32" fmla="*/ 1700268 h 5549974"/>
              <a:gd name="connsiteX33" fmla="*/ 4455626 w 4536644"/>
              <a:gd name="connsiteY33" fmla="*/ 1735163 h 5549974"/>
              <a:gd name="connsiteX34" fmla="*/ 4453566 w 4536644"/>
              <a:gd name="connsiteY34" fmla="*/ 1735289 h 5549974"/>
              <a:gd name="connsiteX35" fmla="*/ 4445068 w 4536644"/>
              <a:gd name="connsiteY35" fmla="*/ 1887374 h 5549974"/>
              <a:gd name="connsiteX36" fmla="*/ 4453759 w 4536644"/>
              <a:gd name="connsiteY36" fmla="*/ 1911536 h 5549974"/>
              <a:gd name="connsiteX37" fmla="*/ 4456037 w 4536644"/>
              <a:gd name="connsiteY37" fmla="*/ 1961755 h 5549974"/>
              <a:gd name="connsiteX38" fmla="*/ 4445574 w 4536644"/>
              <a:gd name="connsiteY38" fmla="*/ 2040142 h 5549974"/>
              <a:gd name="connsiteX39" fmla="*/ 4448839 w 4536644"/>
              <a:gd name="connsiteY39" fmla="*/ 2044087 h 5549974"/>
              <a:gd name="connsiteX40" fmla="*/ 4451680 w 4536644"/>
              <a:gd name="connsiteY40" fmla="*/ 2056904 h 5549974"/>
              <a:gd name="connsiteX41" fmla="*/ 4436755 w 4536644"/>
              <a:gd name="connsiteY41" fmla="*/ 2117719 h 5549974"/>
              <a:gd name="connsiteX42" fmla="*/ 4429424 w 4536644"/>
              <a:gd name="connsiteY42" fmla="*/ 2167300 h 5549974"/>
              <a:gd name="connsiteX43" fmla="*/ 4373341 w 4536644"/>
              <a:gd name="connsiteY43" fmla="*/ 3223633 h 5549974"/>
              <a:gd name="connsiteX44" fmla="*/ 4360555 w 4536644"/>
              <a:gd name="connsiteY44" fmla="*/ 3477281 h 5549974"/>
              <a:gd name="connsiteX45" fmla="*/ 4349470 w 4536644"/>
              <a:gd name="connsiteY45" fmla="*/ 3639984 h 5549974"/>
              <a:gd name="connsiteX46" fmla="*/ 4258709 w 4536644"/>
              <a:gd name="connsiteY46" fmla="*/ 5278921 h 5549974"/>
              <a:gd name="connsiteX47" fmla="*/ 4264007 w 4536644"/>
              <a:gd name="connsiteY47" fmla="*/ 5315626 h 5549974"/>
              <a:gd name="connsiteX48" fmla="*/ 4267541 w 4536644"/>
              <a:gd name="connsiteY48" fmla="*/ 5350090 h 5549974"/>
              <a:gd name="connsiteX49" fmla="*/ 4270373 w 4536644"/>
              <a:gd name="connsiteY49" fmla="*/ 5450399 h 5549974"/>
              <a:gd name="connsiteX50" fmla="*/ 4251816 w 4536644"/>
              <a:gd name="connsiteY50" fmla="*/ 5484804 h 5549974"/>
              <a:gd name="connsiteX51" fmla="*/ 4247164 w 4536644"/>
              <a:gd name="connsiteY51" fmla="*/ 5487504 h 5549974"/>
              <a:gd name="connsiteX52" fmla="*/ 4243707 w 4536644"/>
              <a:gd name="connsiteY52" fmla="*/ 5549951 h 5549974"/>
              <a:gd name="connsiteX53" fmla="*/ 310344 w 4536644"/>
              <a:gd name="connsiteY53" fmla="*/ 5297261 h 5549974"/>
              <a:gd name="connsiteX54" fmla="*/ 0 w 4536644"/>
              <a:gd name="connsiteY54" fmla="*/ 5280167 h 5549974"/>
              <a:gd name="connsiteX55" fmla="*/ 78736 w 4536644"/>
              <a:gd name="connsiteY55" fmla="*/ 3839310 h 5549974"/>
              <a:gd name="connsiteX56" fmla="*/ 303426 w 4536644"/>
              <a:gd name="connsiteY56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507617 w 4536644"/>
              <a:gd name="connsiteY2" fmla="*/ 247374 h 5549974"/>
              <a:gd name="connsiteX3" fmla="*/ 4535496 w 4536644"/>
              <a:gd name="connsiteY3" fmla="*/ 269179 h 5549974"/>
              <a:gd name="connsiteX4" fmla="*/ 4533722 w 4536644"/>
              <a:gd name="connsiteY4" fmla="*/ 300930 h 5549974"/>
              <a:gd name="connsiteX5" fmla="*/ 4536644 w 4536644"/>
              <a:gd name="connsiteY5" fmla="*/ 302647 h 5549974"/>
              <a:gd name="connsiteX6" fmla="*/ 4522216 w 4536644"/>
              <a:gd name="connsiteY6" fmla="*/ 506828 h 5549974"/>
              <a:gd name="connsiteX7" fmla="*/ 4521566 w 4536644"/>
              <a:gd name="connsiteY7" fmla="*/ 553245 h 5549974"/>
              <a:gd name="connsiteX8" fmla="*/ 4518467 w 4536644"/>
              <a:gd name="connsiteY8" fmla="*/ 581709 h 5549974"/>
              <a:gd name="connsiteX9" fmla="*/ 4517798 w 4536644"/>
              <a:gd name="connsiteY9" fmla="*/ 585890 h 5549974"/>
              <a:gd name="connsiteX10" fmla="*/ 4504861 w 4536644"/>
              <a:gd name="connsiteY10" fmla="*/ 817404 h 5549974"/>
              <a:gd name="connsiteX11" fmla="*/ 4506574 w 4536644"/>
              <a:gd name="connsiteY11" fmla="*/ 822238 h 5549974"/>
              <a:gd name="connsiteX12" fmla="*/ 4496585 w 4536644"/>
              <a:gd name="connsiteY12" fmla="*/ 965485 h 5549974"/>
              <a:gd name="connsiteX13" fmla="*/ 4498662 w 4536644"/>
              <a:gd name="connsiteY13" fmla="*/ 966385 h 5549974"/>
              <a:gd name="connsiteX14" fmla="*/ 4502781 w 4536644"/>
              <a:gd name="connsiteY14" fmla="*/ 1002567 h 5549974"/>
              <a:gd name="connsiteX15" fmla="*/ 4497983 w 4536644"/>
              <a:gd name="connsiteY15" fmla="*/ 1101094 h 5549974"/>
              <a:gd name="connsiteX16" fmla="*/ 4497878 w 4536644"/>
              <a:gd name="connsiteY16" fmla="*/ 1159389 h 5549974"/>
              <a:gd name="connsiteX17" fmla="*/ 4502181 w 4536644"/>
              <a:gd name="connsiteY17" fmla="*/ 1180505 h 5549974"/>
              <a:gd name="connsiteX18" fmla="*/ 4514088 w 4536644"/>
              <a:gd name="connsiteY18" fmla="*/ 1263157 h 5549974"/>
              <a:gd name="connsiteX19" fmla="*/ 4516365 w 4536644"/>
              <a:gd name="connsiteY19" fmla="*/ 1313374 h 5549974"/>
              <a:gd name="connsiteX20" fmla="*/ 4515485 w 4536644"/>
              <a:gd name="connsiteY20" fmla="*/ 1347004 h 5549974"/>
              <a:gd name="connsiteX21" fmla="*/ 4505903 w 4536644"/>
              <a:gd name="connsiteY21" fmla="*/ 1391762 h 5549974"/>
              <a:gd name="connsiteX22" fmla="*/ 4509167 w 4536644"/>
              <a:gd name="connsiteY22" fmla="*/ 1395707 h 5549974"/>
              <a:gd name="connsiteX23" fmla="*/ 4512009 w 4536644"/>
              <a:gd name="connsiteY23" fmla="*/ 1408524 h 5549974"/>
              <a:gd name="connsiteX24" fmla="*/ 4497084 w 4536644"/>
              <a:gd name="connsiteY24" fmla="*/ 1469337 h 5549974"/>
              <a:gd name="connsiteX25" fmla="*/ 4486187 w 4536644"/>
              <a:gd name="connsiteY25" fmla="*/ 1543038 h 5549974"/>
              <a:gd name="connsiteX26" fmla="*/ 4481306 w 4536644"/>
              <a:gd name="connsiteY26" fmla="*/ 1553997 h 5549974"/>
              <a:gd name="connsiteX27" fmla="*/ 4466878 w 4536644"/>
              <a:gd name="connsiteY27" fmla="*/ 1626071 h 5549974"/>
              <a:gd name="connsiteX28" fmla="*/ 4463163 w 4536644"/>
              <a:gd name="connsiteY28" fmla="*/ 1664103 h 5549974"/>
              <a:gd name="connsiteX29" fmla="*/ 4466823 w 4536644"/>
              <a:gd name="connsiteY29" fmla="*/ 1668558 h 5549974"/>
              <a:gd name="connsiteX30" fmla="*/ 4465173 w 4536644"/>
              <a:gd name="connsiteY30" fmla="*/ 1679756 h 5549974"/>
              <a:gd name="connsiteX31" fmla="*/ 4467096 w 4536644"/>
              <a:gd name="connsiteY31" fmla="*/ 1700268 h 5549974"/>
              <a:gd name="connsiteX32" fmla="*/ 4455626 w 4536644"/>
              <a:gd name="connsiteY32" fmla="*/ 1735163 h 5549974"/>
              <a:gd name="connsiteX33" fmla="*/ 4453566 w 4536644"/>
              <a:gd name="connsiteY33" fmla="*/ 1735289 h 5549974"/>
              <a:gd name="connsiteX34" fmla="*/ 4445068 w 4536644"/>
              <a:gd name="connsiteY34" fmla="*/ 1887374 h 5549974"/>
              <a:gd name="connsiteX35" fmla="*/ 4453759 w 4536644"/>
              <a:gd name="connsiteY35" fmla="*/ 1911536 h 5549974"/>
              <a:gd name="connsiteX36" fmla="*/ 4456037 w 4536644"/>
              <a:gd name="connsiteY36" fmla="*/ 1961755 h 5549974"/>
              <a:gd name="connsiteX37" fmla="*/ 4445574 w 4536644"/>
              <a:gd name="connsiteY37" fmla="*/ 2040142 h 5549974"/>
              <a:gd name="connsiteX38" fmla="*/ 4448839 w 4536644"/>
              <a:gd name="connsiteY38" fmla="*/ 2044087 h 5549974"/>
              <a:gd name="connsiteX39" fmla="*/ 4451680 w 4536644"/>
              <a:gd name="connsiteY39" fmla="*/ 2056904 h 5549974"/>
              <a:gd name="connsiteX40" fmla="*/ 4436755 w 4536644"/>
              <a:gd name="connsiteY40" fmla="*/ 2117719 h 5549974"/>
              <a:gd name="connsiteX41" fmla="*/ 4429424 w 4536644"/>
              <a:gd name="connsiteY41" fmla="*/ 2167300 h 5549974"/>
              <a:gd name="connsiteX42" fmla="*/ 4373341 w 4536644"/>
              <a:gd name="connsiteY42" fmla="*/ 3223633 h 5549974"/>
              <a:gd name="connsiteX43" fmla="*/ 4360555 w 4536644"/>
              <a:gd name="connsiteY43" fmla="*/ 3477281 h 5549974"/>
              <a:gd name="connsiteX44" fmla="*/ 4349470 w 4536644"/>
              <a:gd name="connsiteY44" fmla="*/ 3639984 h 5549974"/>
              <a:gd name="connsiteX45" fmla="*/ 4258709 w 4536644"/>
              <a:gd name="connsiteY45" fmla="*/ 5278921 h 5549974"/>
              <a:gd name="connsiteX46" fmla="*/ 4264007 w 4536644"/>
              <a:gd name="connsiteY46" fmla="*/ 5315626 h 5549974"/>
              <a:gd name="connsiteX47" fmla="*/ 4267541 w 4536644"/>
              <a:gd name="connsiteY47" fmla="*/ 5350090 h 5549974"/>
              <a:gd name="connsiteX48" fmla="*/ 4270373 w 4536644"/>
              <a:gd name="connsiteY48" fmla="*/ 5450399 h 5549974"/>
              <a:gd name="connsiteX49" fmla="*/ 4251816 w 4536644"/>
              <a:gd name="connsiteY49" fmla="*/ 5484804 h 5549974"/>
              <a:gd name="connsiteX50" fmla="*/ 4247164 w 4536644"/>
              <a:gd name="connsiteY50" fmla="*/ 5487504 h 5549974"/>
              <a:gd name="connsiteX51" fmla="*/ 4243707 w 4536644"/>
              <a:gd name="connsiteY51" fmla="*/ 5549951 h 5549974"/>
              <a:gd name="connsiteX52" fmla="*/ 310344 w 4536644"/>
              <a:gd name="connsiteY52" fmla="*/ 5297261 h 5549974"/>
              <a:gd name="connsiteX53" fmla="*/ 0 w 4536644"/>
              <a:gd name="connsiteY53" fmla="*/ 5280167 h 5549974"/>
              <a:gd name="connsiteX54" fmla="*/ 78736 w 4536644"/>
              <a:gd name="connsiteY54" fmla="*/ 3839310 h 5549974"/>
              <a:gd name="connsiteX55" fmla="*/ 303426 w 4536644"/>
              <a:gd name="connsiteY55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507617 w 4536644"/>
              <a:gd name="connsiteY2" fmla="*/ 247374 h 5549974"/>
              <a:gd name="connsiteX3" fmla="*/ 4535496 w 4536644"/>
              <a:gd name="connsiteY3" fmla="*/ 269179 h 5549974"/>
              <a:gd name="connsiteX4" fmla="*/ 4533722 w 4536644"/>
              <a:gd name="connsiteY4" fmla="*/ 300930 h 5549974"/>
              <a:gd name="connsiteX5" fmla="*/ 4536644 w 4536644"/>
              <a:gd name="connsiteY5" fmla="*/ 302647 h 5549974"/>
              <a:gd name="connsiteX6" fmla="*/ 4522216 w 4536644"/>
              <a:gd name="connsiteY6" fmla="*/ 506828 h 5549974"/>
              <a:gd name="connsiteX7" fmla="*/ 4521566 w 4536644"/>
              <a:gd name="connsiteY7" fmla="*/ 553245 h 5549974"/>
              <a:gd name="connsiteX8" fmla="*/ 4518467 w 4536644"/>
              <a:gd name="connsiteY8" fmla="*/ 581709 h 5549974"/>
              <a:gd name="connsiteX9" fmla="*/ 4517798 w 4536644"/>
              <a:gd name="connsiteY9" fmla="*/ 585890 h 5549974"/>
              <a:gd name="connsiteX10" fmla="*/ 4504861 w 4536644"/>
              <a:gd name="connsiteY10" fmla="*/ 817404 h 5549974"/>
              <a:gd name="connsiteX11" fmla="*/ 4506574 w 4536644"/>
              <a:gd name="connsiteY11" fmla="*/ 822238 h 5549974"/>
              <a:gd name="connsiteX12" fmla="*/ 4496585 w 4536644"/>
              <a:gd name="connsiteY12" fmla="*/ 965485 h 5549974"/>
              <a:gd name="connsiteX13" fmla="*/ 4498662 w 4536644"/>
              <a:gd name="connsiteY13" fmla="*/ 966385 h 5549974"/>
              <a:gd name="connsiteX14" fmla="*/ 4502781 w 4536644"/>
              <a:gd name="connsiteY14" fmla="*/ 1002567 h 5549974"/>
              <a:gd name="connsiteX15" fmla="*/ 4497983 w 4536644"/>
              <a:gd name="connsiteY15" fmla="*/ 1101094 h 5549974"/>
              <a:gd name="connsiteX16" fmla="*/ 4497878 w 4536644"/>
              <a:gd name="connsiteY16" fmla="*/ 1159389 h 5549974"/>
              <a:gd name="connsiteX17" fmla="*/ 4502181 w 4536644"/>
              <a:gd name="connsiteY17" fmla="*/ 1180505 h 5549974"/>
              <a:gd name="connsiteX18" fmla="*/ 4514088 w 4536644"/>
              <a:gd name="connsiteY18" fmla="*/ 1263157 h 5549974"/>
              <a:gd name="connsiteX19" fmla="*/ 4516365 w 4536644"/>
              <a:gd name="connsiteY19" fmla="*/ 1313374 h 5549974"/>
              <a:gd name="connsiteX20" fmla="*/ 4515485 w 4536644"/>
              <a:gd name="connsiteY20" fmla="*/ 1347004 h 5549974"/>
              <a:gd name="connsiteX21" fmla="*/ 4505903 w 4536644"/>
              <a:gd name="connsiteY21" fmla="*/ 1391762 h 5549974"/>
              <a:gd name="connsiteX22" fmla="*/ 4509167 w 4536644"/>
              <a:gd name="connsiteY22" fmla="*/ 1395707 h 5549974"/>
              <a:gd name="connsiteX23" fmla="*/ 4512009 w 4536644"/>
              <a:gd name="connsiteY23" fmla="*/ 1408524 h 5549974"/>
              <a:gd name="connsiteX24" fmla="*/ 4497084 w 4536644"/>
              <a:gd name="connsiteY24" fmla="*/ 1469337 h 5549974"/>
              <a:gd name="connsiteX25" fmla="*/ 4486187 w 4536644"/>
              <a:gd name="connsiteY25" fmla="*/ 1543038 h 5549974"/>
              <a:gd name="connsiteX26" fmla="*/ 4481306 w 4536644"/>
              <a:gd name="connsiteY26" fmla="*/ 1553997 h 5549974"/>
              <a:gd name="connsiteX27" fmla="*/ 4466878 w 4536644"/>
              <a:gd name="connsiteY27" fmla="*/ 1626071 h 5549974"/>
              <a:gd name="connsiteX28" fmla="*/ 4463163 w 4536644"/>
              <a:gd name="connsiteY28" fmla="*/ 1664103 h 5549974"/>
              <a:gd name="connsiteX29" fmla="*/ 4466823 w 4536644"/>
              <a:gd name="connsiteY29" fmla="*/ 1668558 h 5549974"/>
              <a:gd name="connsiteX30" fmla="*/ 4467096 w 4536644"/>
              <a:gd name="connsiteY30" fmla="*/ 1700268 h 5549974"/>
              <a:gd name="connsiteX31" fmla="*/ 4455626 w 4536644"/>
              <a:gd name="connsiteY31" fmla="*/ 1735163 h 5549974"/>
              <a:gd name="connsiteX32" fmla="*/ 4453566 w 4536644"/>
              <a:gd name="connsiteY32" fmla="*/ 1735289 h 5549974"/>
              <a:gd name="connsiteX33" fmla="*/ 4445068 w 4536644"/>
              <a:gd name="connsiteY33" fmla="*/ 1887374 h 5549974"/>
              <a:gd name="connsiteX34" fmla="*/ 4453759 w 4536644"/>
              <a:gd name="connsiteY34" fmla="*/ 1911536 h 5549974"/>
              <a:gd name="connsiteX35" fmla="*/ 4456037 w 4536644"/>
              <a:gd name="connsiteY35" fmla="*/ 1961755 h 5549974"/>
              <a:gd name="connsiteX36" fmla="*/ 4445574 w 4536644"/>
              <a:gd name="connsiteY36" fmla="*/ 2040142 h 5549974"/>
              <a:gd name="connsiteX37" fmla="*/ 4448839 w 4536644"/>
              <a:gd name="connsiteY37" fmla="*/ 2044087 h 5549974"/>
              <a:gd name="connsiteX38" fmla="*/ 4451680 w 4536644"/>
              <a:gd name="connsiteY38" fmla="*/ 2056904 h 5549974"/>
              <a:gd name="connsiteX39" fmla="*/ 4436755 w 4536644"/>
              <a:gd name="connsiteY39" fmla="*/ 2117719 h 5549974"/>
              <a:gd name="connsiteX40" fmla="*/ 4429424 w 4536644"/>
              <a:gd name="connsiteY40" fmla="*/ 2167300 h 5549974"/>
              <a:gd name="connsiteX41" fmla="*/ 4373341 w 4536644"/>
              <a:gd name="connsiteY41" fmla="*/ 3223633 h 5549974"/>
              <a:gd name="connsiteX42" fmla="*/ 4360555 w 4536644"/>
              <a:gd name="connsiteY42" fmla="*/ 3477281 h 5549974"/>
              <a:gd name="connsiteX43" fmla="*/ 4349470 w 4536644"/>
              <a:gd name="connsiteY43" fmla="*/ 3639984 h 5549974"/>
              <a:gd name="connsiteX44" fmla="*/ 4258709 w 4536644"/>
              <a:gd name="connsiteY44" fmla="*/ 5278921 h 5549974"/>
              <a:gd name="connsiteX45" fmla="*/ 4264007 w 4536644"/>
              <a:gd name="connsiteY45" fmla="*/ 5315626 h 5549974"/>
              <a:gd name="connsiteX46" fmla="*/ 4267541 w 4536644"/>
              <a:gd name="connsiteY46" fmla="*/ 5350090 h 5549974"/>
              <a:gd name="connsiteX47" fmla="*/ 4270373 w 4536644"/>
              <a:gd name="connsiteY47" fmla="*/ 5450399 h 5549974"/>
              <a:gd name="connsiteX48" fmla="*/ 4251816 w 4536644"/>
              <a:gd name="connsiteY48" fmla="*/ 5484804 h 5549974"/>
              <a:gd name="connsiteX49" fmla="*/ 4247164 w 4536644"/>
              <a:gd name="connsiteY49" fmla="*/ 5487504 h 5549974"/>
              <a:gd name="connsiteX50" fmla="*/ 4243707 w 4536644"/>
              <a:gd name="connsiteY50" fmla="*/ 5549951 h 5549974"/>
              <a:gd name="connsiteX51" fmla="*/ 310344 w 4536644"/>
              <a:gd name="connsiteY51" fmla="*/ 5297261 h 5549974"/>
              <a:gd name="connsiteX52" fmla="*/ 0 w 4536644"/>
              <a:gd name="connsiteY52" fmla="*/ 5280167 h 5549974"/>
              <a:gd name="connsiteX53" fmla="*/ 78736 w 4536644"/>
              <a:gd name="connsiteY53" fmla="*/ 3839310 h 5549974"/>
              <a:gd name="connsiteX54" fmla="*/ 303426 w 4536644"/>
              <a:gd name="connsiteY54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507617 w 4536644"/>
              <a:gd name="connsiteY2" fmla="*/ 247374 h 5549974"/>
              <a:gd name="connsiteX3" fmla="*/ 4535496 w 4536644"/>
              <a:gd name="connsiteY3" fmla="*/ 269179 h 5549974"/>
              <a:gd name="connsiteX4" fmla="*/ 4533722 w 4536644"/>
              <a:gd name="connsiteY4" fmla="*/ 300930 h 5549974"/>
              <a:gd name="connsiteX5" fmla="*/ 4536644 w 4536644"/>
              <a:gd name="connsiteY5" fmla="*/ 302647 h 5549974"/>
              <a:gd name="connsiteX6" fmla="*/ 4522216 w 4536644"/>
              <a:gd name="connsiteY6" fmla="*/ 506828 h 5549974"/>
              <a:gd name="connsiteX7" fmla="*/ 4521566 w 4536644"/>
              <a:gd name="connsiteY7" fmla="*/ 553245 h 5549974"/>
              <a:gd name="connsiteX8" fmla="*/ 4518467 w 4536644"/>
              <a:gd name="connsiteY8" fmla="*/ 581709 h 5549974"/>
              <a:gd name="connsiteX9" fmla="*/ 4517798 w 4536644"/>
              <a:gd name="connsiteY9" fmla="*/ 585890 h 5549974"/>
              <a:gd name="connsiteX10" fmla="*/ 4504861 w 4536644"/>
              <a:gd name="connsiteY10" fmla="*/ 817404 h 5549974"/>
              <a:gd name="connsiteX11" fmla="*/ 4506574 w 4536644"/>
              <a:gd name="connsiteY11" fmla="*/ 822238 h 5549974"/>
              <a:gd name="connsiteX12" fmla="*/ 4496585 w 4536644"/>
              <a:gd name="connsiteY12" fmla="*/ 965485 h 5549974"/>
              <a:gd name="connsiteX13" fmla="*/ 4498662 w 4536644"/>
              <a:gd name="connsiteY13" fmla="*/ 966385 h 5549974"/>
              <a:gd name="connsiteX14" fmla="*/ 4502781 w 4536644"/>
              <a:gd name="connsiteY14" fmla="*/ 1002567 h 5549974"/>
              <a:gd name="connsiteX15" fmla="*/ 4497983 w 4536644"/>
              <a:gd name="connsiteY15" fmla="*/ 1101094 h 5549974"/>
              <a:gd name="connsiteX16" fmla="*/ 4497878 w 4536644"/>
              <a:gd name="connsiteY16" fmla="*/ 1159389 h 5549974"/>
              <a:gd name="connsiteX17" fmla="*/ 4502181 w 4536644"/>
              <a:gd name="connsiteY17" fmla="*/ 1180505 h 5549974"/>
              <a:gd name="connsiteX18" fmla="*/ 4514088 w 4536644"/>
              <a:gd name="connsiteY18" fmla="*/ 1263157 h 5549974"/>
              <a:gd name="connsiteX19" fmla="*/ 4516365 w 4536644"/>
              <a:gd name="connsiteY19" fmla="*/ 1313374 h 5549974"/>
              <a:gd name="connsiteX20" fmla="*/ 4515485 w 4536644"/>
              <a:gd name="connsiteY20" fmla="*/ 1347004 h 5549974"/>
              <a:gd name="connsiteX21" fmla="*/ 4505903 w 4536644"/>
              <a:gd name="connsiteY21" fmla="*/ 1391762 h 5549974"/>
              <a:gd name="connsiteX22" fmla="*/ 4509167 w 4536644"/>
              <a:gd name="connsiteY22" fmla="*/ 1395707 h 5549974"/>
              <a:gd name="connsiteX23" fmla="*/ 4512009 w 4536644"/>
              <a:gd name="connsiteY23" fmla="*/ 1408524 h 5549974"/>
              <a:gd name="connsiteX24" fmla="*/ 4497084 w 4536644"/>
              <a:gd name="connsiteY24" fmla="*/ 1469337 h 5549974"/>
              <a:gd name="connsiteX25" fmla="*/ 4486187 w 4536644"/>
              <a:gd name="connsiteY25" fmla="*/ 1543038 h 5549974"/>
              <a:gd name="connsiteX26" fmla="*/ 4481306 w 4536644"/>
              <a:gd name="connsiteY26" fmla="*/ 1553997 h 5549974"/>
              <a:gd name="connsiteX27" fmla="*/ 4466878 w 4536644"/>
              <a:gd name="connsiteY27" fmla="*/ 1626071 h 5549974"/>
              <a:gd name="connsiteX28" fmla="*/ 4463163 w 4536644"/>
              <a:gd name="connsiteY28" fmla="*/ 1664103 h 5549974"/>
              <a:gd name="connsiteX29" fmla="*/ 4467096 w 4536644"/>
              <a:gd name="connsiteY29" fmla="*/ 1700268 h 5549974"/>
              <a:gd name="connsiteX30" fmla="*/ 4455626 w 4536644"/>
              <a:gd name="connsiteY30" fmla="*/ 1735163 h 5549974"/>
              <a:gd name="connsiteX31" fmla="*/ 4453566 w 4536644"/>
              <a:gd name="connsiteY31" fmla="*/ 1735289 h 5549974"/>
              <a:gd name="connsiteX32" fmla="*/ 4445068 w 4536644"/>
              <a:gd name="connsiteY32" fmla="*/ 1887374 h 5549974"/>
              <a:gd name="connsiteX33" fmla="*/ 4453759 w 4536644"/>
              <a:gd name="connsiteY33" fmla="*/ 1911536 h 5549974"/>
              <a:gd name="connsiteX34" fmla="*/ 4456037 w 4536644"/>
              <a:gd name="connsiteY34" fmla="*/ 1961755 h 5549974"/>
              <a:gd name="connsiteX35" fmla="*/ 4445574 w 4536644"/>
              <a:gd name="connsiteY35" fmla="*/ 2040142 h 5549974"/>
              <a:gd name="connsiteX36" fmla="*/ 4448839 w 4536644"/>
              <a:gd name="connsiteY36" fmla="*/ 2044087 h 5549974"/>
              <a:gd name="connsiteX37" fmla="*/ 4451680 w 4536644"/>
              <a:gd name="connsiteY37" fmla="*/ 2056904 h 5549974"/>
              <a:gd name="connsiteX38" fmla="*/ 4436755 w 4536644"/>
              <a:gd name="connsiteY38" fmla="*/ 2117719 h 5549974"/>
              <a:gd name="connsiteX39" fmla="*/ 4429424 w 4536644"/>
              <a:gd name="connsiteY39" fmla="*/ 2167300 h 5549974"/>
              <a:gd name="connsiteX40" fmla="*/ 4373341 w 4536644"/>
              <a:gd name="connsiteY40" fmla="*/ 3223633 h 5549974"/>
              <a:gd name="connsiteX41" fmla="*/ 4360555 w 4536644"/>
              <a:gd name="connsiteY41" fmla="*/ 3477281 h 5549974"/>
              <a:gd name="connsiteX42" fmla="*/ 4349470 w 4536644"/>
              <a:gd name="connsiteY42" fmla="*/ 3639984 h 5549974"/>
              <a:gd name="connsiteX43" fmla="*/ 4258709 w 4536644"/>
              <a:gd name="connsiteY43" fmla="*/ 5278921 h 5549974"/>
              <a:gd name="connsiteX44" fmla="*/ 4264007 w 4536644"/>
              <a:gd name="connsiteY44" fmla="*/ 5315626 h 5549974"/>
              <a:gd name="connsiteX45" fmla="*/ 4267541 w 4536644"/>
              <a:gd name="connsiteY45" fmla="*/ 5350090 h 5549974"/>
              <a:gd name="connsiteX46" fmla="*/ 4270373 w 4536644"/>
              <a:gd name="connsiteY46" fmla="*/ 5450399 h 5549974"/>
              <a:gd name="connsiteX47" fmla="*/ 4251816 w 4536644"/>
              <a:gd name="connsiteY47" fmla="*/ 5484804 h 5549974"/>
              <a:gd name="connsiteX48" fmla="*/ 4247164 w 4536644"/>
              <a:gd name="connsiteY48" fmla="*/ 5487504 h 5549974"/>
              <a:gd name="connsiteX49" fmla="*/ 4243707 w 4536644"/>
              <a:gd name="connsiteY49" fmla="*/ 5549951 h 5549974"/>
              <a:gd name="connsiteX50" fmla="*/ 310344 w 4536644"/>
              <a:gd name="connsiteY50" fmla="*/ 5297261 h 5549974"/>
              <a:gd name="connsiteX51" fmla="*/ 0 w 4536644"/>
              <a:gd name="connsiteY51" fmla="*/ 5280167 h 5549974"/>
              <a:gd name="connsiteX52" fmla="*/ 78736 w 4536644"/>
              <a:gd name="connsiteY52" fmla="*/ 3839310 h 5549974"/>
              <a:gd name="connsiteX53" fmla="*/ 303426 w 4536644"/>
              <a:gd name="connsiteY53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507617 w 4536644"/>
              <a:gd name="connsiteY2" fmla="*/ 247374 h 5549974"/>
              <a:gd name="connsiteX3" fmla="*/ 4535496 w 4536644"/>
              <a:gd name="connsiteY3" fmla="*/ 269179 h 5549974"/>
              <a:gd name="connsiteX4" fmla="*/ 4533722 w 4536644"/>
              <a:gd name="connsiteY4" fmla="*/ 300930 h 5549974"/>
              <a:gd name="connsiteX5" fmla="*/ 4536644 w 4536644"/>
              <a:gd name="connsiteY5" fmla="*/ 302647 h 5549974"/>
              <a:gd name="connsiteX6" fmla="*/ 4522216 w 4536644"/>
              <a:gd name="connsiteY6" fmla="*/ 506828 h 5549974"/>
              <a:gd name="connsiteX7" fmla="*/ 4521566 w 4536644"/>
              <a:gd name="connsiteY7" fmla="*/ 553245 h 5549974"/>
              <a:gd name="connsiteX8" fmla="*/ 4518467 w 4536644"/>
              <a:gd name="connsiteY8" fmla="*/ 581709 h 5549974"/>
              <a:gd name="connsiteX9" fmla="*/ 4517798 w 4536644"/>
              <a:gd name="connsiteY9" fmla="*/ 585890 h 5549974"/>
              <a:gd name="connsiteX10" fmla="*/ 4504861 w 4536644"/>
              <a:gd name="connsiteY10" fmla="*/ 817404 h 5549974"/>
              <a:gd name="connsiteX11" fmla="*/ 4506574 w 4536644"/>
              <a:gd name="connsiteY11" fmla="*/ 822238 h 5549974"/>
              <a:gd name="connsiteX12" fmla="*/ 4496585 w 4536644"/>
              <a:gd name="connsiteY12" fmla="*/ 965485 h 5549974"/>
              <a:gd name="connsiteX13" fmla="*/ 4498662 w 4536644"/>
              <a:gd name="connsiteY13" fmla="*/ 966385 h 5549974"/>
              <a:gd name="connsiteX14" fmla="*/ 4502781 w 4536644"/>
              <a:gd name="connsiteY14" fmla="*/ 1002567 h 5549974"/>
              <a:gd name="connsiteX15" fmla="*/ 4497983 w 4536644"/>
              <a:gd name="connsiteY15" fmla="*/ 1101094 h 5549974"/>
              <a:gd name="connsiteX16" fmla="*/ 4497878 w 4536644"/>
              <a:gd name="connsiteY16" fmla="*/ 1159389 h 5549974"/>
              <a:gd name="connsiteX17" fmla="*/ 4502181 w 4536644"/>
              <a:gd name="connsiteY17" fmla="*/ 1180505 h 5549974"/>
              <a:gd name="connsiteX18" fmla="*/ 4514088 w 4536644"/>
              <a:gd name="connsiteY18" fmla="*/ 1263157 h 5549974"/>
              <a:gd name="connsiteX19" fmla="*/ 4516365 w 4536644"/>
              <a:gd name="connsiteY19" fmla="*/ 1313374 h 5549974"/>
              <a:gd name="connsiteX20" fmla="*/ 4515485 w 4536644"/>
              <a:gd name="connsiteY20" fmla="*/ 1347004 h 5549974"/>
              <a:gd name="connsiteX21" fmla="*/ 4505903 w 4536644"/>
              <a:gd name="connsiteY21" fmla="*/ 1391762 h 5549974"/>
              <a:gd name="connsiteX22" fmla="*/ 4509167 w 4536644"/>
              <a:gd name="connsiteY22" fmla="*/ 1395707 h 5549974"/>
              <a:gd name="connsiteX23" fmla="*/ 4512009 w 4536644"/>
              <a:gd name="connsiteY23" fmla="*/ 1408524 h 5549974"/>
              <a:gd name="connsiteX24" fmla="*/ 4497084 w 4536644"/>
              <a:gd name="connsiteY24" fmla="*/ 1469337 h 5549974"/>
              <a:gd name="connsiteX25" fmla="*/ 4486187 w 4536644"/>
              <a:gd name="connsiteY25" fmla="*/ 1543038 h 5549974"/>
              <a:gd name="connsiteX26" fmla="*/ 4481306 w 4536644"/>
              <a:gd name="connsiteY26" fmla="*/ 1553997 h 5549974"/>
              <a:gd name="connsiteX27" fmla="*/ 4466878 w 4536644"/>
              <a:gd name="connsiteY27" fmla="*/ 1626071 h 5549974"/>
              <a:gd name="connsiteX28" fmla="*/ 4467096 w 4536644"/>
              <a:gd name="connsiteY28" fmla="*/ 1700268 h 5549974"/>
              <a:gd name="connsiteX29" fmla="*/ 4455626 w 4536644"/>
              <a:gd name="connsiteY29" fmla="*/ 1735163 h 5549974"/>
              <a:gd name="connsiteX30" fmla="*/ 4453566 w 4536644"/>
              <a:gd name="connsiteY30" fmla="*/ 1735289 h 5549974"/>
              <a:gd name="connsiteX31" fmla="*/ 4445068 w 4536644"/>
              <a:gd name="connsiteY31" fmla="*/ 1887374 h 5549974"/>
              <a:gd name="connsiteX32" fmla="*/ 4453759 w 4536644"/>
              <a:gd name="connsiteY32" fmla="*/ 1911536 h 5549974"/>
              <a:gd name="connsiteX33" fmla="*/ 4456037 w 4536644"/>
              <a:gd name="connsiteY33" fmla="*/ 1961755 h 5549974"/>
              <a:gd name="connsiteX34" fmla="*/ 4445574 w 4536644"/>
              <a:gd name="connsiteY34" fmla="*/ 2040142 h 5549974"/>
              <a:gd name="connsiteX35" fmla="*/ 4448839 w 4536644"/>
              <a:gd name="connsiteY35" fmla="*/ 2044087 h 5549974"/>
              <a:gd name="connsiteX36" fmla="*/ 4451680 w 4536644"/>
              <a:gd name="connsiteY36" fmla="*/ 2056904 h 5549974"/>
              <a:gd name="connsiteX37" fmla="*/ 4436755 w 4536644"/>
              <a:gd name="connsiteY37" fmla="*/ 2117719 h 5549974"/>
              <a:gd name="connsiteX38" fmla="*/ 4429424 w 4536644"/>
              <a:gd name="connsiteY38" fmla="*/ 2167300 h 5549974"/>
              <a:gd name="connsiteX39" fmla="*/ 4373341 w 4536644"/>
              <a:gd name="connsiteY39" fmla="*/ 3223633 h 5549974"/>
              <a:gd name="connsiteX40" fmla="*/ 4360555 w 4536644"/>
              <a:gd name="connsiteY40" fmla="*/ 3477281 h 5549974"/>
              <a:gd name="connsiteX41" fmla="*/ 4349470 w 4536644"/>
              <a:gd name="connsiteY41" fmla="*/ 3639984 h 5549974"/>
              <a:gd name="connsiteX42" fmla="*/ 4258709 w 4536644"/>
              <a:gd name="connsiteY42" fmla="*/ 5278921 h 5549974"/>
              <a:gd name="connsiteX43" fmla="*/ 4264007 w 4536644"/>
              <a:gd name="connsiteY43" fmla="*/ 5315626 h 5549974"/>
              <a:gd name="connsiteX44" fmla="*/ 4267541 w 4536644"/>
              <a:gd name="connsiteY44" fmla="*/ 5350090 h 5549974"/>
              <a:gd name="connsiteX45" fmla="*/ 4270373 w 4536644"/>
              <a:gd name="connsiteY45" fmla="*/ 5450399 h 5549974"/>
              <a:gd name="connsiteX46" fmla="*/ 4251816 w 4536644"/>
              <a:gd name="connsiteY46" fmla="*/ 5484804 h 5549974"/>
              <a:gd name="connsiteX47" fmla="*/ 4247164 w 4536644"/>
              <a:gd name="connsiteY47" fmla="*/ 5487504 h 5549974"/>
              <a:gd name="connsiteX48" fmla="*/ 4243707 w 4536644"/>
              <a:gd name="connsiteY48" fmla="*/ 5549951 h 5549974"/>
              <a:gd name="connsiteX49" fmla="*/ 310344 w 4536644"/>
              <a:gd name="connsiteY49" fmla="*/ 5297261 h 5549974"/>
              <a:gd name="connsiteX50" fmla="*/ 0 w 4536644"/>
              <a:gd name="connsiteY50" fmla="*/ 5280167 h 5549974"/>
              <a:gd name="connsiteX51" fmla="*/ 78736 w 4536644"/>
              <a:gd name="connsiteY51" fmla="*/ 3839310 h 5549974"/>
              <a:gd name="connsiteX52" fmla="*/ 303426 w 4536644"/>
              <a:gd name="connsiteY52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507617 w 4536644"/>
              <a:gd name="connsiteY2" fmla="*/ 247374 h 5549974"/>
              <a:gd name="connsiteX3" fmla="*/ 4535496 w 4536644"/>
              <a:gd name="connsiteY3" fmla="*/ 269179 h 5549974"/>
              <a:gd name="connsiteX4" fmla="*/ 4533722 w 4536644"/>
              <a:gd name="connsiteY4" fmla="*/ 300930 h 5549974"/>
              <a:gd name="connsiteX5" fmla="*/ 4536644 w 4536644"/>
              <a:gd name="connsiteY5" fmla="*/ 302647 h 5549974"/>
              <a:gd name="connsiteX6" fmla="*/ 4522216 w 4536644"/>
              <a:gd name="connsiteY6" fmla="*/ 506828 h 5549974"/>
              <a:gd name="connsiteX7" fmla="*/ 4521566 w 4536644"/>
              <a:gd name="connsiteY7" fmla="*/ 553245 h 5549974"/>
              <a:gd name="connsiteX8" fmla="*/ 4518467 w 4536644"/>
              <a:gd name="connsiteY8" fmla="*/ 581709 h 5549974"/>
              <a:gd name="connsiteX9" fmla="*/ 4517798 w 4536644"/>
              <a:gd name="connsiteY9" fmla="*/ 585890 h 5549974"/>
              <a:gd name="connsiteX10" fmla="*/ 4504861 w 4536644"/>
              <a:gd name="connsiteY10" fmla="*/ 817404 h 5549974"/>
              <a:gd name="connsiteX11" fmla="*/ 4506574 w 4536644"/>
              <a:gd name="connsiteY11" fmla="*/ 822238 h 5549974"/>
              <a:gd name="connsiteX12" fmla="*/ 4496585 w 4536644"/>
              <a:gd name="connsiteY12" fmla="*/ 965485 h 5549974"/>
              <a:gd name="connsiteX13" fmla="*/ 4498662 w 4536644"/>
              <a:gd name="connsiteY13" fmla="*/ 966385 h 5549974"/>
              <a:gd name="connsiteX14" fmla="*/ 4502781 w 4536644"/>
              <a:gd name="connsiteY14" fmla="*/ 1002567 h 5549974"/>
              <a:gd name="connsiteX15" fmla="*/ 4497983 w 4536644"/>
              <a:gd name="connsiteY15" fmla="*/ 1101094 h 5549974"/>
              <a:gd name="connsiteX16" fmla="*/ 4497878 w 4536644"/>
              <a:gd name="connsiteY16" fmla="*/ 1159389 h 5549974"/>
              <a:gd name="connsiteX17" fmla="*/ 4502181 w 4536644"/>
              <a:gd name="connsiteY17" fmla="*/ 1180505 h 5549974"/>
              <a:gd name="connsiteX18" fmla="*/ 4514088 w 4536644"/>
              <a:gd name="connsiteY18" fmla="*/ 1263157 h 5549974"/>
              <a:gd name="connsiteX19" fmla="*/ 4516365 w 4536644"/>
              <a:gd name="connsiteY19" fmla="*/ 1313374 h 5549974"/>
              <a:gd name="connsiteX20" fmla="*/ 4515485 w 4536644"/>
              <a:gd name="connsiteY20" fmla="*/ 1347004 h 5549974"/>
              <a:gd name="connsiteX21" fmla="*/ 4505903 w 4536644"/>
              <a:gd name="connsiteY21" fmla="*/ 1391762 h 5549974"/>
              <a:gd name="connsiteX22" fmla="*/ 4509167 w 4536644"/>
              <a:gd name="connsiteY22" fmla="*/ 1395707 h 5549974"/>
              <a:gd name="connsiteX23" fmla="*/ 4512009 w 4536644"/>
              <a:gd name="connsiteY23" fmla="*/ 1408524 h 5549974"/>
              <a:gd name="connsiteX24" fmla="*/ 4497084 w 4536644"/>
              <a:gd name="connsiteY24" fmla="*/ 1469337 h 5549974"/>
              <a:gd name="connsiteX25" fmla="*/ 4486187 w 4536644"/>
              <a:gd name="connsiteY25" fmla="*/ 1543038 h 5549974"/>
              <a:gd name="connsiteX26" fmla="*/ 4481306 w 4536644"/>
              <a:gd name="connsiteY26" fmla="*/ 1553997 h 5549974"/>
              <a:gd name="connsiteX27" fmla="*/ 4466878 w 4536644"/>
              <a:gd name="connsiteY27" fmla="*/ 1626071 h 5549974"/>
              <a:gd name="connsiteX28" fmla="*/ 4467096 w 4536644"/>
              <a:gd name="connsiteY28" fmla="*/ 1700268 h 5549974"/>
              <a:gd name="connsiteX29" fmla="*/ 4455626 w 4536644"/>
              <a:gd name="connsiteY29" fmla="*/ 1735163 h 5549974"/>
              <a:gd name="connsiteX30" fmla="*/ 4453566 w 4536644"/>
              <a:gd name="connsiteY30" fmla="*/ 1735289 h 5549974"/>
              <a:gd name="connsiteX31" fmla="*/ 4445068 w 4536644"/>
              <a:gd name="connsiteY31" fmla="*/ 1887374 h 5549974"/>
              <a:gd name="connsiteX32" fmla="*/ 4453759 w 4536644"/>
              <a:gd name="connsiteY32" fmla="*/ 1911536 h 5549974"/>
              <a:gd name="connsiteX33" fmla="*/ 4456037 w 4536644"/>
              <a:gd name="connsiteY33" fmla="*/ 1961755 h 5549974"/>
              <a:gd name="connsiteX34" fmla="*/ 4445574 w 4536644"/>
              <a:gd name="connsiteY34" fmla="*/ 2040142 h 5549974"/>
              <a:gd name="connsiteX35" fmla="*/ 4448839 w 4536644"/>
              <a:gd name="connsiteY35" fmla="*/ 2044087 h 5549974"/>
              <a:gd name="connsiteX36" fmla="*/ 4451680 w 4536644"/>
              <a:gd name="connsiteY36" fmla="*/ 2056904 h 5549974"/>
              <a:gd name="connsiteX37" fmla="*/ 4436755 w 4536644"/>
              <a:gd name="connsiteY37" fmla="*/ 2117719 h 5549974"/>
              <a:gd name="connsiteX38" fmla="*/ 4429424 w 4536644"/>
              <a:gd name="connsiteY38" fmla="*/ 2167300 h 5549974"/>
              <a:gd name="connsiteX39" fmla="*/ 4373341 w 4536644"/>
              <a:gd name="connsiteY39" fmla="*/ 3223633 h 5549974"/>
              <a:gd name="connsiteX40" fmla="*/ 4360555 w 4536644"/>
              <a:gd name="connsiteY40" fmla="*/ 3477281 h 5549974"/>
              <a:gd name="connsiteX41" fmla="*/ 4349470 w 4536644"/>
              <a:gd name="connsiteY41" fmla="*/ 3639984 h 5549974"/>
              <a:gd name="connsiteX42" fmla="*/ 4258709 w 4536644"/>
              <a:gd name="connsiteY42" fmla="*/ 5278921 h 5549974"/>
              <a:gd name="connsiteX43" fmla="*/ 4264007 w 4536644"/>
              <a:gd name="connsiteY43" fmla="*/ 5315626 h 5549974"/>
              <a:gd name="connsiteX44" fmla="*/ 4267541 w 4536644"/>
              <a:gd name="connsiteY44" fmla="*/ 5350090 h 5549974"/>
              <a:gd name="connsiteX45" fmla="*/ 4251816 w 4536644"/>
              <a:gd name="connsiteY45" fmla="*/ 5484804 h 5549974"/>
              <a:gd name="connsiteX46" fmla="*/ 4247164 w 4536644"/>
              <a:gd name="connsiteY46" fmla="*/ 5487504 h 5549974"/>
              <a:gd name="connsiteX47" fmla="*/ 4243707 w 4536644"/>
              <a:gd name="connsiteY47" fmla="*/ 5549951 h 5549974"/>
              <a:gd name="connsiteX48" fmla="*/ 310344 w 4536644"/>
              <a:gd name="connsiteY48" fmla="*/ 5297261 h 5549974"/>
              <a:gd name="connsiteX49" fmla="*/ 0 w 4536644"/>
              <a:gd name="connsiteY49" fmla="*/ 5280167 h 5549974"/>
              <a:gd name="connsiteX50" fmla="*/ 78736 w 4536644"/>
              <a:gd name="connsiteY50" fmla="*/ 3839310 h 5549974"/>
              <a:gd name="connsiteX51" fmla="*/ 303426 w 4536644"/>
              <a:gd name="connsiteY51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507617 w 4536644"/>
              <a:gd name="connsiteY2" fmla="*/ 247374 h 5549974"/>
              <a:gd name="connsiteX3" fmla="*/ 4535496 w 4536644"/>
              <a:gd name="connsiteY3" fmla="*/ 269179 h 5549974"/>
              <a:gd name="connsiteX4" fmla="*/ 4533722 w 4536644"/>
              <a:gd name="connsiteY4" fmla="*/ 300930 h 5549974"/>
              <a:gd name="connsiteX5" fmla="*/ 4536644 w 4536644"/>
              <a:gd name="connsiteY5" fmla="*/ 302647 h 5549974"/>
              <a:gd name="connsiteX6" fmla="*/ 4522216 w 4536644"/>
              <a:gd name="connsiteY6" fmla="*/ 506828 h 5549974"/>
              <a:gd name="connsiteX7" fmla="*/ 4521566 w 4536644"/>
              <a:gd name="connsiteY7" fmla="*/ 553245 h 5549974"/>
              <a:gd name="connsiteX8" fmla="*/ 4518467 w 4536644"/>
              <a:gd name="connsiteY8" fmla="*/ 581709 h 5549974"/>
              <a:gd name="connsiteX9" fmla="*/ 4517798 w 4536644"/>
              <a:gd name="connsiteY9" fmla="*/ 585890 h 5549974"/>
              <a:gd name="connsiteX10" fmla="*/ 4504861 w 4536644"/>
              <a:gd name="connsiteY10" fmla="*/ 817404 h 5549974"/>
              <a:gd name="connsiteX11" fmla="*/ 4506574 w 4536644"/>
              <a:gd name="connsiteY11" fmla="*/ 822238 h 5549974"/>
              <a:gd name="connsiteX12" fmla="*/ 4496585 w 4536644"/>
              <a:gd name="connsiteY12" fmla="*/ 965485 h 5549974"/>
              <a:gd name="connsiteX13" fmla="*/ 4498662 w 4536644"/>
              <a:gd name="connsiteY13" fmla="*/ 966385 h 5549974"/>
              <a:gd name="connsiteX14" fmla="*/ 4502781 w 4536644"/>
              <a:gd name="connsiteY14" fmla="*/ 1002567 h 5549974"/>
              <a:gd name="connsiteX15" fmla="*/ 4497983 w 4536644"/>
              <a:gd name="connsiteY15" fmla="*/ 1101094 h 5549974"/>
              <a:gd name="connsiteX16" fmla="*/ 4497878 w 4536644"/>
              <a:gd name="connsiteY16" fmla="*/ 1159389 h 5549974"/>
              <a:gd name="connsiteX17" fmla="*/ 4502181 w 4536644"/>
              <a:gd name="connsiteY17" fmla="*/ 1180505 h 5549974"/>
              <a:gd name="connsiteX18" fmla="*/ 4514088 w 4536644"/>
              <a:gd name="connsiteY18" fmla="*/ 1263157 h 5549974"/>
              <a:gd name="connsiteX19" fmla="*/ 4516365 w 4536644"/>
              <a:gd name="connsiteY19" fmla="*/ 1313374 h 5549974"/>
              <a:gd name="connsiteX20" fmla="*/ 4515485 w 4536644"/>
              <a:gd name="connsiteY20" fmla="*/ 1347004 h 5549974"/>
              <a:gd name="connsiteX21" fmla="*/ 4505903 w 4536644"/>
              <a:gd name="connsiteY21" fmla="*/ 1391762 h 5549974"/>
              <a:gd name="connsiteX22" fmla="*/ 4509167 w 4536644"/>
              <a:gd name="connsiteY22" fmla="*/ 1395707 h 5549974"/>
              <a:gd name="connsiteX23" fmla="*/ 4512009 w 4536644"/>
              <a:gd name="connsiteY23" fmla="*/ 1408524 h 5549974"/>
              <a:gd name="connsiteX24" fmla="*/ 4497084 w 4536644"/>
              <a:gd name="connsiteY24" fmla="*/ 1469337 h 5549974"/>
              <a:gd name="connsiteX25" fmla="*/ 4486187 w 4536644"/>
              <a:gd name="connsiteY25" fmla="*/ 1543038 h 5549974"/>
              <a:gd name="connsiteX26" fmla="*/ 4481306 w 4536644"/>
              <a:gd name="connsiteY26" fmla="*/ 1553997 h 5549974"/>
              <a:gd name="connsiteX27" fmla="*/ 4466878 w 4536644"/>
              <a:gd name="connsiteY27" fmla="*/ 1626071 h 5549974"/>
              <a:gd name="connsiteX28" fmla="*/ 4467096 w 4536644"/>
              <a:gd name="connsiteY28" fmla="*/ 1700268 h 5549974"/>
              <a:gd name="connsiteX29" fmla="*/ 4455626 w 4536644"/>
              <a:gd name="connsiteY29" fmla="*/ 1735163 h 5549974"/>
              <a:gd name="connsiteX30" fmla="*/ 4453566 w 4536644"/>
              <a:gd name="connsiteY30" fmla="*/ 1735289 h 5549974"/>
              <a:gd name="connsiteX31" fmla="*/ 4445068 w 4536644"/>
              <a:gd name="connsiteY31" fmla="*/ 1887374 h 5549974"/>
              <a:gd name="connsiteX32" fmla="*/ 4453759 w 4536644"/>
              <a:gd name="connsiteY32" fmla="*/ 1911536 h 5549974"/>
              <a:gd name="connsiteX33" fmla="*/ 4456037 w 4536644"/>
              <a:gd name="connsiteY33" fmla="*/ 1961755 h 5549974"/>
              <a:gd name="connsiteX34" fmla="*/ 4445574 w 4536644"/>
              <a:gd name="connsiteY34" fmla="*/ 2040142 h 5549974"/>
              <a:gd name="connsiteX35" fmla="*/ 4448839 w 4536644"/>
              <a:gd name="connsiteY35" fmla="*/ 2044087 h 5549974"/>
              <a:gd name="connsiteX36" fmla="*/ 4451680 w 4536644"/>
              <a:gd name="connsiteY36" fmla="*/ 2056904 h 5549974"/>
              <a:gd name="connsiteX37" fmla="*/ 4436755 w 4536644"/>
              <a:gd name="connsiteY37" fmla="*/ 2117719 h 5549974"/>
              <a:gd name="connsiteX38" fmla="*/ 4429424 w 4536644"/>
              <a:gd name="connsiteY38" fmla="*/ 2167300 h 5549974"/>
              <a:gd name="connsiteX39" fmla="*/ 4373341 w 4536644"/>
              <a:gd name="connsiteY39" fmla="*/ 3223633 h 5549974"/>
              <a:gd name="connsiteX40" fmla="*/ 4360555 w 4536644"/>
              <a:gd name="connsiteY40" fmla="*/ 3477281 h 5549974"/>
              <a:gd name="connsiteX41" fmla="*/ 4349470 w 4536644"/>
              <a:gd name="connsiteY41" fmla="*/ 3639984 h 5549974"/>
              <a:gd name="connsiteX42" fmla="*/ 4258709 w 4536644"/>
              <a:gd name="connsiteY42" fmla="*/ 5278921 h 5549974"/>
              <a:gd name="connsiteX43" fmla="*/ 4264007 w 4536644"/>
              <a:gd name="connsiteY43" fmla="*/ 5315626 h 5549974"/>
              <a:gd name="connsiteX44" fmla="*/ 4267541 w 4536644"/>
              <a:gd name="connsiteY44" fmla="*/ 5350090 h 5549974"/>
              <a:gd name="connsiteX45" fmla="*/ 4251816 w 4536644"/>
              <a:gd name="connsiteY45" fmla="*/ 5484804 h 5549974"/>
              <a:gd name="connsiteX46" fmla="*/ 4254764 w 4536644"/>
              <a:gd name="connsiteY46" fmla="*/ 5504211 h 5549974"/>
              <a:gd name="connsiteX47" fmla="*/ 4243707 w 4536644"/>
              <a:gd name="connsiteY47" fmla="*/ 5549951 h 5549974"/>
              <a:gd name="connsiteX48" fmla="*/ 310344 w 4536644"/>
              <a:gd name="connsiteY48" fmla="*/ 5297261 h 5549974"/>
              <a:gd name="connsiteX49" fmla="*/ 0 w 4536644"/>
              <a:gd name="connsiteY49" fmla="*/ 5280167 h 5549974"/>
              <a:gd name="connsiteX50" fmla="*/ 78736 w 4536644"/>
              <a:gd name="connsiteY50" fmla="*/ 3839310 h 5549974"/>
              <a:gd name="connsiteX51" fmla="*/ 303426 w 4536644"/>
              <a:gd name="connsiteY51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507617 w 4536644"/>
              <a:gd name="connsiteY2" fmla="*/ 247374 h 5549974"/>
              <a:gd name="connsiteX3" fmla="*/ 4535496 w 4536644"/>
              <a:gd name="connsiteY3" fmla="*/ 269179 h 5549974"/>
              <a:gd name="connsiteX4" fmla="*/ 4533722 w 4536644"/>
              <a:gd name="connsiteY4" fmla="*/ 300930 h 5549974"/>
              <a:gd name="connsiteX5" fmla="*/ 4536644 w 4536644"/>
              <a:gd name="connsiteY5" fmla="*/ 302647 h 5549974"/>
              <a:gd name="connsiteX6" fmla="*/ 4522216 w 4536644"/>
              <a:gd name="connsiteY6" fmla="*/ 506828 h 5549974"/>
              <a:gd name="connsiteX7" fmla="*/ 4521566 w 4536644"/>
              <a:gd name="connsiteY7" fmla="*/ 553245 h 5549974"/>
              <a:gd name="connsiteX8" fmla="*/ 4518467 w 4536644"/>
              <a:gd name="connsiteY8" fmla="*/ 581709 h 5549974"/>
              <a:gd name="connsiteX9" fmla="*/ 4517798 w 4536644"/>
              <a:gd name="connsiteY9" fmla="*/ 585890 h 5549974"/>
              <a:gd name="connsiteX10" fmla="*/ 4504861 w 4536644"/>
              <a:gd name="connsiteY10" fmla="*/ 817404 h 5549974"/>
              <a:gd name="connsiteX11" fmla="*/ 4506574 w 4536644"/>
              <a:gd name="connsiteY11" fmla="*/ 822238 h 5549974"/>
              <a:gd name="connsiteX12" fmla="*/ 4496585 w 4536644"/>
              <a:gd name="connsiteY12" fmla="*/ 965485 h 5549974"/>
              <a:gd name="connsiteX13" fmla="*/ 4498662 w 4536644"/>
              <a:gd name="connsiteY13" fmla="*/ 966385 h 5549974"/>
              <a:gd name="connsiteX14" fmla="*/ 4502781 w 4536644"/>
              <a:gd name="connsiteY14" fmla="*/ 1002567 h 5549974"/>
              <a:gd name="connsiteX15" fmla="*/ 4497983 w 4536644"/>
              <a:gd name="connsiteY15" fmla="*/ 1101094 h 5549974"/>
              <a:gd name="connsiteX16" fmla="*/ 4497878 w 4536644"/>
              <a:gd name="connsiteY16" fmla="*/ 1159389 h 5549974"/>
              <a:gd name="connsiteX17" fmla="*/ 4502181 w 4536644"/>
              <a:gd name="connsiteY17" fmla="*/ 1180505 h 5549974"/>
              <a:gd name="connsiteX18" fmla="*/ 4514088 w 4536644"/>
              <a:gd name="connsiteY18" fmla="*/ 1263157 h 5549974"/>
              <a:gd name="connsiteX19" fmla="*/ 4516365 w 4536644"/>
              <a:gd name="connsiteY19" fmla="*/ 1313374 h 5549974"/>
              <a:gd name="connsiteX20" fmla="*/ 4515485 w 4536644"/>
              <a:gd name="connsiteY20" fmla="*/ 1347004 h 5549974"/>
              <a:gd name="connsiteX21" fmla="*/ 4505903 w 4536644"/>
              <a:gd name="connsiteY21" fmla="*/ 1391762 h 5549974"/>
              <a:gd name="connsiteX22" fmla="*/ 4509167 w 4536644"/>
              <a:gd name="connsiteY22" fmla="*/ 1395707 h 5549974"/>
              <a:gd name="connsiteX23" fmla="*/ 4512009 w 4536644"/>
              <a:gd name="connsiteY23" fmla="*/ 1408524 h 5549974"/>
              <a:gd name="connsiteX24" fmla="*/ 4497084 w 4536644"/>
              <a:gd name="connsiteY24" fmla="*/ 1469337 h 5549974"/>
              <a:gd name="connsiteX25" fmla="*/ 4486187 w 4536644"/>
              <a:gd name="connsiteY25" fmla="*/ 1543038 h 5549974"/>
              <a:gd name="connsiteX26" fmla="*/ 4481306 w 4536644"/>
              <a:gd name="connsiteY26" fmla="*/ 1553997 h 5549974"/>
              <a:gd name="connsiteX27" fmla="*/ 4466878 w 4536644"/>
              <a:gd name="connsiteY27" fmla="*/ 1626071 h 5549974"/>
              <a:gd name="connsiteX28" fmla="*/ 4467096 w 4536644"/>
              <a:gd name="connsiteY28" fmla="*/ 1700268 h 5549974"/>
              <a:gd name="connsiteX29" fmla="*/ 4455626 w 4536644"/>
              <a:gd name="connsiteY29" fmla="*/ 1735163 h 5549974"/>
              <a:gd name="connsiteX30" fmla="*/ 4453566 w 4536644"/>
              <a:gd name="connsiteY30" fmla="*/ 1735289 h 5549974"/>
              <a:gd name="connsiteX31" fmla="*/ 4445068 w 4536644"/>
              <a:gd name="connsiteY31" fmla="*/ 1887374 h 5549974"/>
              <a:gd name="connsiteX32" fmla="*/ 4453759 w 4536644"/>
              <a:gd name="connsiteY32" fmla="*/ 1911536 h 5549974"/>
              <a:gd name="connsiteX33" fmla="*/ 4456037 w 4536644"/>
              <a:gd name="connsiteY33" fmla="*/ 1961755 h 5549974"/>
              <a:gd name="connsiteX34" fmla="*/ 4445574 w 4536644"/>
              <a:gd name="connsiteY34" fmla="*/ 2040142 h 5549974"/>
              <a:gd name="connsiteX35" fmla="*/ 4448839 w 4536644"/>
              <a:gd name="connsiteY35" fmla="*/ 2044087 h 5549974"/>
              <a:gd name="connsiteX36" fmla="*/ 4451680 w 4536644"/>
              <a:gd name="connsiteY36" fmla="*/ 2056904 h 5549974"/>
              <a:gd name="connsiteX37" fmla="*/ 4436755 w 4536644"/>
              <a:gd name="connsiteY37" fmla="*/ 2117719 h 5549974"/>
              <a:gd name="connsiteX38" fmla="*/ 4429424 w 4536644"/>
              <a:gd name="connsiteY38" fmla="*/ 2167300 h 5549974"/>
              <a:gd name="connsiteX39" fmla="*/ 4373341 w 4536644"/>
              <a:gd name="connsiteY39" fmla="*/ 3223633 h 5549974"/>
              <a:gd name="connsiteX40" fmla="*/ 4360555 w 4536644"/>
              <a:gd name="connsiteY40" fmla="*/ 3477281 h 5549974"/>
              <a:gd name="connsiteX41" fmla="*/ 4349470 w 4536644"/>
              <a:gd name="connsiteY41" fmla="*/ 3639984 h 5549974"/>
              <a:gd name="connsiteX42" fmla="*/ 4258709 w 4536644"/>
              <a:gd name="connsiteY42" fmla="*/ 5278921 h 5549974"/>
              <a:gd name="connsiteX43" fmla="*/ 4264007 w 4536644"/>
              <a:gd name="connsiteY43" fmla="*/ 5315626 h 5549974"/>
              <a:gd name="connsiteX44" fmla="*/ 4262770 w 4536644"/>
              <a:gd name="connsiteY44" fmla="*/ 5383001 h 5549974"/>
              <a:gd name="connsiteX45" fmla="*/ 4251816 w 4536644"/>
              <a:gd name="connsiteY45" fmla="*/ 5484804 h 5549974"/>
              <a:gd name="connsiteX46" fmla="*/ 4254764 w 4536644"/>
              <a:gd name="connsiteY46" fmla="*/ 5504211 h 5549974"/>
              <a:gd name="connsiteX47" fmla="*/ 4243707 w 4536644"/>
              <a:gd name="connsiteY47" fmla="*/ 5549951 h 5549974"/>
              <a:gd name="connsiteX48" fmla="*/ 310344 w 4536644"/>
              <a:gd name="connsiteY48" fmla="*/ 5297261 h 5549974"/>
              <a:gd name="connsiteX49" fmla="*/ 0 w 4536644"/>
              <a:gd name="connsiteY49" fmla="*/ 5280167 h 5549974"/>
              <a:gd name="connsiteX50" fmla="*/ 78736 w 4536644"/>
              <a:gd name="connsiteY50" fmla="*/ 3839310 h 5549974"/>
              <a:gd name="connsiteX51" fmla="*/ 303426 w 4536644"/>
              <a:gd name="connsiteY51" fmla="*/ 0 h 5549974"/>
              <a:gd name="connsiteX0" fmla="*/ 303426 w 4536644"/>
              <a:gd name="connsiteY0" fmla="*/ 0 h 5549951"/>
              <a:gd name="connsiteX1" fmla="*/ 3305612 w 4536644"/>
              <a:gd name="connsiteY1" fmla="*/ 171842 h 5549951"/>
              <a:gd name="connsiteX2" fmla="*/ 4507617 w 4536644"/>
              <a:gd name="connsiteY2" fmla="*/ 247374 h 5549951"/>
              <a:gd name="connsiteX3" fmla="*/ 4535496 w 4536644"/>
              <a:gd name="connsiteY3" fmla="*/ 269179 h 5549951"/>
              <a:gd name="connsiteX4" fmla="*/ 4533722 w 4536644"/>
              <a:gd name="connsiteY4" fmla="*/ 300930 h 5549951"/>
              <a:gd name="connsiteX5" fmla="*/ 4536644 w 4536644"/>
              <a:gd name="connsiteY5" fmla="*/ 302647 h 5549951"/>
              <a:gd name="connsiteX6" fmla="*/ 4522216 w 4536644"/>
              <a:gd name="connsiteY6" fmla="*/ 506828 h 5549951"/>
              <a:gd name="connsiteX7" fmla="*/ 4521566 w 4536644"/>
              <a:gd name="connsiteY7" fmla="*/ 553245 h 5549951"/>
              <a:gd name="connsiteX8" fmla="*/ 4518467 w 4536644"/>
              <a:gd name="connsiteY8" fmla="*/ 581709 h 5549951"/>
              <a:gd name="connsiteX9" fmla="*/ 4517798 w 4536644"/>
              <a:gd name="connsiteY9" fmla="*/ 585890 h 5549951"/>
              <a:gd name="connsiteX10" fmla="*/ 4504861 w 4536644"/>
              <a:gd name="connsiteY10" fmla="*/ 817404 h 5549951"/>
              <a:gd name="connsiteX11" fmla="*/ 4506574 w 4536644"/>
              <a:gd name="connsiteY11" fmla="*/ 822238 h 5549951"/>
              <a:gd name="connsiteX12" fmla="*/ 4496585 w 4536644"/>
              <a:gd name="connsiteY12" fmla="*/ 965485 h 5549951"/>
              <a:gd name="connsiteX13" fmla="*/ 4498662 w 4536644"/>
              <a:gd name="connsiteY13" fmla="*/ 966385 h 5549951"/>
              <a:gd name="connsiteX14" fmla="*/ 4502781 w 4536644"/>
              <a:gd name="connsiteY14" fmla="*/ 1002567 h 5549951"/>
              <a:gd name="connsiteX15" fmla="*/ 4497983 w 4536644"/>
              <a:gd name="connsiteY15" fmla="*/ 1101094 h 5549951"/>
              <a:gd name="connsiteX16" fmla="*/ 4497878 w 4536644"/>
              <a:gd name="connsiteY16" fmla="*/ 1159389 h 5549951"/>
              <a:gd name="connsiteX17" fmla="*/ 4502181 w 4536644"/>
              <a:gd name="connsiteY17" fmla="*/ 1180505 h 5549951"/>
              <a:gd name="connsiteX18" fmla="*/ 4514088 w 4536644"/>
              <a:gd name="connsiteY18" fmla="*/ 1263157 h 5549951"/>
              <a:gd name="connsiteX19" fmla="*/ 4516365 w 4536644"/>
              <a:gd name="connsiteY19" fmla="*/ 1313374 h 5549951"/>
              <a:gd name="connsiteX20" fmla="*/ 4515485 w 4536644"/>
              <a:gd name="connsiteY20" fmla="*/ 1347004 h 5549951"/>
              <a:gd name="connsiteX21" fmla="*/ 4505903 w 4536644"/>
              <a:gd name="connsiteY21" fmla="*/ 1391762 h 5549951"/>
              <a:gd name="connsiteX22" fmla="*/ 4509167 w 4536644"/>
              <a:gd name="connsiteY22" fmla="*/ 1395707 h 5549951"/>
              <a:gd name="connsiteX23" fmla="*/ 4512009 w 4536644"/>
              <a:gd name="connsiteY23" fmla="*/ 1408524 h 5549951"/>
              <a:gd name="connsiteX24" fmla="*/ 4497084 w 4536644"/>
              <a:gd name="connsiteY24" fmla="*/ 1469337 h 5549951"/>
              <a:gd name="connsiteX25" fmla="*/ 4486187 w 4536644"/>
              <a:gd name="connsiteY25" fmla="*/ 1543038 h 5549951"/>
              <a:gd name="connsiteX26" fmla="*/ 4481306 w 4536644"/>
              <a:gd name="connsiteY26" fmla="*/ 1553997 h 5549951"/>
              <a:gd name="connsiteX27" fmla="*/ 4466878 w 4536644"/>
              <a:gd name="connsiteY27" fmla="*/ 1626071 h 5549951"/>
              <a:gd name="connsiteX28" fmla="*/ 4467096 w 4536644"/>
              <a:gd name="connsiteY28" fmla="*/ 1700268 h 5549951"/>
              <a:gd name="connsiteX29" fmla="*/ 4455626 w 4536644"/>
              <a:gd name="connsiteY29" fmla="*/ 1735163 h 5549951"/>
              <a:gd name="connsiteX30" fmla="*/ 4453566 w 4536644"/>
              <a:gd name="connsiteY30" fmla="*/ 1735289 h 5549951"/>
              <a:gd name="connsiteX31" fmla="*/ 4445068 w 4536644"/>
              <a:gd name="connsiteY31" fmla="*/ 1887374 h 5549951"/>
              <a:gd name="connsiteX32" fmla="*/ 4453759 w 4536644"/>
              <a:gd name="connsiteY32" fmla="*/ 1911536 h 5549951"/>
              <a:gd name="connsiteX33" fmla="*/ 4456037 w 4536644"/>
              <a:gd name="connsiteY33" fmla="*/ 1961755 h 5549951"/>
              <a:gd name="connsiteX34" fmla="*/ 4445574 w 4536644"/>
              <a:gd name="connsiteY34" fmla="*/ 2040142 h 5549951"/>
              <a:gd name="connsiteX35" fmla="*/ 4448839 w 4536644"/>
              <a:gd name="connsiteY35" fmla="*/ 2044087 h 5549951"/>
              <a:gd name="connsiteX36" fmla="*/ 4451680 w 4536644"/>
              <a:gd name="connsiteY36" fmla="*/ 2056904 h 5549951"/>
              <a:gd name="connsiteX37" fmla="*/ 4436755 w 4536644"/>
              <a:gd name="connsiteY37" fmla="*/ 2117719 h 5549951"/>
              <a:gd name="connsiteX38" fmla="*/ 4429424 w 4536644"/>
              <a:gd name="connsiteY38" fmla="*/ 2167300 h 5549951"/>
              <a:gd name="connsiteX39" fmla="*/ 4373341 w 4536644"/>
              <a:gd name="connsiteY39" fmla="*/ 3223633 h 5549951"/>
              <a:gd name="connsiteX40" fmla="*/ 4360555 w 4536644"/>
              <a:gd name="connsiteY40" fmla="*/ 3477281 h 5549951"/>
              <a:gd name="connsiteX41" fmla="*/ 4349470 w 4536644"/>
              <a:gd name="connsiteY41" fmla="*/ 3639984 h 5549951"/>
              <a:gd name="connsiteX42" fmla="*/ 4258709 w 4536644"/>
              <a:gd name="connsiteY42" fmla="*/ 5278921 h 5549951"/>
              <a:gd name="connsiteX43" fmla="*/ 4264007 w 4536644"/>
              <a:gd name="connsiteY43" fmla="*/ 5315626 h 5549951"/>
              <a:gd name="connsiteX44" fmla="*/ 4262770 w 4536644"/>
              <a:gd name="connsiteY44" fmla="*/ 5383001 h 5549951"/>
              <a:gd name="connsiteX45" fmla="*/ 4251816 w 4536644"/>
              <a:gd name="connsiteY45" fmla="*/ 5484804 h 5549951"/>
              <a:gd name="connsiteX46" fmla="*/ 4254764 w 4536644"/>
              <a:gd name="connsiteY46" fmla="*/ 5504211 h 5549951"/>
              <a:gd name="connsiteX47" fmla="*/ 4243707 w 4536644"/>
              <a:gd name="connsiteY47" fmla="*/ 5549951 h 5549951"/>
              <a:gd name="connsiteX48" fmla="*/ 0 w 4536644"/>
              <a:gd name="connsiteY48" fmla="*/ 5280167 h 5549951"/>
              <a:gd name="connsiteX49" fmla="*/ 78736 w 4536644"/>
              <a:gd name="connsiteY49" fmla="*/ 3839310 h 5549951"/>
              <a:gd name="connsiteX50" fmla="*/ 303426 w 4536644"/>
              <a:gd name="connsiteY50" fmla="*/ 0 h 5549951"/>
              <a:gd name="connsiteX0" fmla="*/ 303426 w 4536644"/>
              <a:gd name="connsiteY0" fmla="*/ 0 h 5549951"/>
              <a:gd name="connsiteX1" fmla="*/ 3305612 w 4536644"/>
              <a:gd name="connsiteY1" fmla="*/ 171842 h 5549951"/>
              <a:gd name="connsiteX2" fmla="*/ 4507617 w 4536644"/>
              <a:gd name="connsiteY2" fmla="*/ 247374 h 5549951"/>
              <a:gd name="connsiteX3" fmla="*/ 4535496 w 4536644"/>
              <a:gd name="connsiteY3" fmla="*/ 269179 h 5549951"/>
              <a:gd name="connsiteX4" fmla="*/ 4533722 w 4536644"/>
              <a:gd name="connsiteY4" fmla="*/ 300930 h 5549951"/>
              <a:gd name="connsiteX5" fmla="*/ 4536644 w 4536644"/>
              <a:gd name="connsiteY5" fmla="*/ 302647 h 5549951"/>
              <a:gd name="connsiteX6" fmla="*/ 4522216 w 4536644"/>
              <a:gd name="connsiteY6" fmla="*/ 506828 h 5549951"/>
              <a:gd name="connsiteX7" fmla="*/ 4521566 w 4536644"/>
              <a:gd name="connsiteY7" fmla="*/ 553245 h 5549951"/>
              <a:gd name="connsiteX8" fmla="*/ 4518467 w 4536644"/>
              <a:gd name="connsiteY8" fmla="*/ 581709 h 5549951"/>
              <a:gd name="connsiteX9" fmla="*/ 4517798 w 4536644"/>
              <a:gd name="connsiteY9" fmla="*/ 585890 h 5549951"/>
              <a:gd name="connsiteX10" fmla="*/ 4504861 w 4536644"/>
              <a:gd name="connsiteY10" fmla="*/ 817404 h 5549951"/>
              <a:gd name="connsiteX11" fmla="*/ 4506574 w 4536644"/>
              <a:gd name="connsiteY11" fmla="*/ 822238 h 5549951"/>
              <a:gd name="connsiteX12" fmla="*/ 4496585 w 4536644"/>
              <a:gd name="connsiteY12" fmla="*/ 965485 h 5549951"/>
              <a:gd name="connsiteX13" fmla="*/ 4498662 w 4536644"/>
              <a:gd name="connsiteY13" fmla="*/ 966385 h 5549951"/>
              <a:gd name="connsiteX14" fmla="*/ 4502781 w 4536644"/>
              <a:gd name="connsiteY14" fmla="*/ 1002567 h 5549951"/>
              <a:gd name="connsiteX15" fmla="*/ 4497983 w 4536644"/>
              <a:gd name="connsiteY15" fmla="*/ 1101094 h 5549951"/>
              <a:gd name="connsiteX16" fmla="*/ 4497878 w 4536644"/>
              <a:gd name="connsiteY16" fmla="*/ 1159389 h 5549951"/>
              <a:gd name="connsiteX17" fmla="*/ 4502181 w 4536644"/>
              <a:gd name="connsiteY17" fmla="*/ 1180505 h 5549951"/>
              <a:gd name="connsiteX18" fmla="*/ 4514088 w 4536644"/>
              <a:gd name="connsiteY18" fmla="*/ 1263157 h 5549951"/>
              <a:gd name="connsiteX19" fmla="*/ 4516365 w 4536644"/>
              <a:gd name="connsiteY19" fmla="*/ 1313374 h 5549951"/>
              <a:gd name="connsiteX20" fmla="*/ 4515485 w 4536644"/>
              <a:gd name="connsiteY20" fmla="*/ 1347004 h 5549951"/>
              <a:gd name="connsiteX21" fmla="*/ 4505903 w 4536644"/>
              <a:gd name="connsiteY21" fmla="*/ 1391762 h 5549951"/>
              <a:gd name="connsiteX22" fmla="*/ 4509167 w 4536644"/>
              <a:gd name="connsiteY22" fmla="*/ 1395707 h 5549951"/>
              <a:gd name="connsiteX23" fmla="*/ 4512009 w 4536644"/>
              <a:gd name="connsiteY23" fmla="*/ 1408524 h 5549951"/>
              <a:gd name="connsiteX24" fmla="*/ 4497084 w 4536644"/>
              <a:gd name="connsiteY24" fmla="*/ 1469337 h 5549951"/>
              <a:gd name="connsiteX25" fmla="*/ 4486187 w 4536644"/>
              <a:gd name="connsiteY25" fmla="*/ 1543038 h 5549951"/>
              <a:gd name="connsiteX26" fmla="*/ 4481306 w 4536644"/>
              <a:gd name="connsiteY26" fmla="*/ 1553997 h 5549951"/>
              <a:gd name="connsiteX27" fmla="*/ 4466878 w 4536644"/>
              <a:gd name="connsiteY27" fmla="*/ 1626071 h 5549951"/>
              <a:gd name="connsiteX28" fmla="*/ 4467096 w 4536644"/>
              <a:gd name="connsiteY28" fmla="*/ 1700268 h 5549951"/>
              <a:gd name="connsiteX29" fmla="*/ 4455626 w 4536644"/>
              <a:gd name="connsiteY29" fmla="*/ 1735163 h 5549951"/>
              <a:gd name="connsiteX30" fmla="*/ 4453566 w 4536644"/>
              <a:gd name="connsiteY30" fmla="*/ 1735289 h 5549951"/>
              <a:gd name="connsiteX31" fmla="*/ 4445068 w 4536644"/>
              <a:gd name="connsiteY31" fmla="*/ 1887374 h 5549951"/>
              <a:gd name="connsiteX32" fmla="*/ 4453759 w 4536644"/>
              <a:gd name="connsiteY32" fmla="*/ 1911536 h 5549951"/>
              <a:gd name="connsiteX33" fmla="*/ 4456037 w 4536644"/>
              <a:gd name="connsiteY33" fmla="*/ 1961755 h 5549951"/>
              <a:gd name="connsiteX34" fmla="*/ 4445574 w 4536644"/>
              <a:gd name="connsiteY34" fmla="*/ 2040142 h 5549951"/>
              <a:gd name="connsiteX35" fmla="*/ 4448839 w 4536644"/>
              <a:gd name="connsiteY35" fmla="*/ 2044087 h 5549951"/>
              <a:gd name="connsiteX36" fmla="*/ 4451680 w 4536644"/>
              <a:gd name="connsiteY36" fmla="*/ 2056904 h 5549951"/>
              <a:gd name="connsiteX37" fmla="*/ 4436755 w 4536644"/>
              <a:gd name="connsiteY37" fmla="*/ 2117719 h 5549951"/>
              <a:gd name="connsiteX38" fmla="*/ 4429424 w 4536644"/>
              <a:gd name="connsiteY38" fmla="*/ 2167300 h 5549951"/>
              <a:gd name="connsiteX39" fmla="*/ 4373341 w 4536644"/>
              <a:gd name="connsiteY39" fmla="*/ 3223633 h 5549951"/>
              <a:gd name="connsiteX40" fmla="*/ 4360555 w 4536644"/>
              <a:gd name="connsiteY40" fmla="*/ 3477281 h 5549951"/>
              <a:gd name="connsiteX41" fmla="*/ 4349470 w 4536644"/>
              <a:gd name="connsiteY41" fmla="*/ 3639984 h 5549951"/>
              <a:gd name="connsiteX42" fmla="*/ 4258709 w 4536644"/>
              <a:gd name="connsiteY42" fmla="*/ 5278921 h 5549951"/>
              <a:gd name="connsiteX43" fmla="*/ 4264007 w 4536644"/>
              <a:gd name="connsiteY43" fmla="*/ 5315626 h 5549951"/>
              <a:gd name="connsiteX44" fmla="*/ 4262770 w 4536644"/>
              <a:gd name="connsiteY44" fmla="*/ 5383001 h 5549951"/>
              <a:gd name="connsiteX45" fmla="*/ 4251816 w 4536644"/>
              <a:gd name="connsiteY45" fmla="*/ 5484804 h 5549951"/>
              <a:gd name="connsiteX46" fmla="*/ 4254764 w 4536644"/>
              <a:gd name="connsiteY46" fmla="*/ 5504211 h 5549951"/>
              <a:gd name="connsiteX47" fmla="*/ 4243707 w 4536644"/>
              <a:gd name="connsiteY47" fmla="*/ 5549951 h 5549951"/>
              <a:gd name="connsiteX48" fmla="*/ 0 w 4536644"/>
              <a:gd name="connsiteY48" fmla="*/ 5280167 h 5549951"/>
              <a:gd name="connsiteX49" fmla="*/ 78736 w 4536644"/>
              <a:gd name="connsiteY49" fmla="*/ 3839310 h 5549951"/>
              <a:gd name="connsiteX50" fmla="*/ 303426 w 4536644"/>
              <a:gd name="connsiteY50" fmla="*/ 0 h 5549951"/>
              <a:gd name="connsiteX0" fmla="*/ 305332 w 4538550"/>
              <a:gd name="connsiteY0" fmla="*/ 0 h 5549951"/>
              <a:gd name="connsiteX1" fmla="*/ 3307518 w 4538550"/>
              <a:gd name="connsiteY1" fmla="*/ 171842 h 5549951"/>
              <a:gd name="connsiteX2" fmla="*/ 4509523 w 4538550"/>
              <a:gd name="connsiteY2" fmla="*/ 247374 h 5549951"/>
              <a:gd name="connsiteX3" fmla="*/ 4537402 w 4538550"/>
              <a:gd name="connsiteY3" fmla="*/ 269179 h 5549951"/>
              <a:gd name="connsiteX4" fmla="*/ 4535628 w 4538550"/>
              <a:gd name="connsiteY4" fmla="*/ 300930 h 5549951"/>
              <a:gd name="connsiteX5" fmla="*/ 4538550 w 4538550"/>
              <a:gd name="connsiteY5" fmla="*/ 302647 h 5549951"/>
              <a:gd name="connsiteX6" fmla="*/ 4524122 w 4538550"/>
              <a:gd name="connsiteY6" fmla="*/ 506828 h 5549951"/>
              <a:gd name="connsiteX7" fmla="*/ 4523472 w 4538550"/>
              <a:gd name="connsiteY7" fmla="*/ 553245 h 5549951"/>
              <a:gd name="connsiteX8" fmla="*/ 4520373 w 4538550"/>
              <a:gd name="connsiteY8" fmla="*/ 581709 h 5549951"/>
              <a:gd name="connsiteX9" fmla="*/ 4519704 w 4538550"/>
              <a:gd name="connsiteY9" fmla="*/ 585890 h 5549951"/>
              <a:gd name="connsiteX10" fmla="*/ 4506767 w 4538550"/>
              <a:gd name="connsiteY10" fmla="*/ 817404 h 5549951"/>
              <a:gd name="connsiteX11" fmla="*/ 4508480 w 4538550"/>
              <a:gd name="connsiteY11" fmla="*/ 822238 h 5549951"/>
              <a:gd name="connsiteX12" fmla="*/ 4498491 w 4538550"/>
              <a:gd name="connsiteY12" fmla="*/ 965485 h 5549951"/>
              <a:gd name="connsiteX13" fmla="*/ 4500568 w 4538550"/>
              <a:gd name="connsiteY13" fmla="*/ 966385 h 5549951"/>
              <a:gd name="connsiteX14" fmla="*/ 4504687 w 4538550"/>
              <a:gd name="connsiteY14" fmla="*/ 1002567 h 5549951"/>
              <a:gd name="connsiteX15" fmla="*/ 4499889 w 4538550"/>
              <a:gd name="connsiteY15" fmla="*/ 1101094 h 5549951"/>
              <a:gd name="connsiteX16" fmla="*/ 4499784 w 4538550"/>
              <a:gd name="connsiteY16" fmla="*/ 1159389 h 5549951"/>
              <a:gd name="connsiteX17" fmla="*/ 4504087 w 4538550"/>
              <a:gd name="connsiteY17" fmla="*/ 1180505 h 5549951"/>
              <a:gd name="connsiteX18" fmla="*/ 4515994 w 4538550"/>
              <a:gd name="connsiteY18" fmla="*/ 1263157 h 5549951"/>
              <a:gd name="connsiteX19" fmla="*/ 4518271 w 4538550"/>
              <a:gd name="connsiteY19" fmla="*/ 1313374 h 5549951"/>
              <a:gd name="connsiteX20" fmla="*/ 4517391 w 4538550"/>
              <a:gd name="connsiteY20" fmla="*/ 1347004 h 5549951"/>
              <a:gd name="connsiteX21" fmla="*/ 4507809 w 4538550"/>
              <a:gd name="connsiteY21" fmla="*/ 1391762 h 5549951"/>
              <a:gd name="connsiteX22" fmla="*/ 4511073 w 4538550"/>
              <a:gd name="connsiteY22" fmla="*/ 1395707 h 5549951"/>
              <a:gd name="connsiteX23" fmla="*/ 4513915 w 4538550"/>
              <a:gd name="connsiteY23" fmla="*/ 1408524 h 5549951"/>
              <a:gd name="connsiteX24" fmla="*/ 4498990 w 4538550"/>
              <a:gd name="connsiteY24" fmla="*/ 1469337 h 5549951"/>
              <a:gd name="connsiteX25" fmla="*/ 4488093 w 4538550"/>
              <a:gd name="connsiteY25" fmla="*/ 1543038 h 5549951"/>
              <a:gd name="connsiteX26" fmla="*/ 4483212 w 4538550"/>
              <a:gd name="connsiteY26" fmla="*/ 1553997 h 5549951"/>
              <a:gd name="connsiteX27" fmla="*/ 4468784 w 4538550"/>
              <a:gd name="connsiteY27" fmla="*/ 1626071 h 5549951"/>
              <a:gd name="connsiteX28" fmla="*/ 4469002 w 4538550"/>
              <a:gd name="connsiteY28" fmla="*/ 1700268 h 5549951"/>
              <a:gd name="connsiteX29" fmla="*/ 4457532 w 4538550"/>
              <a:gd name="connsiteY29" fmla="*/ 1735163 h 5549951"/>
              <a:gd name="connsiteX30" fmla="*/ 4455472 w 4538550"/>
              <a:gd name="connsiteY30" fmla="*/ 1735289 h 5549951"/>
              <a:gd name="connsiteX31" fmla="*/ 4446974 w 4538550"/>
              <a:gd name="connsiteY31" fmla="*/ 1887374 h 5549951"/>
              <a:gd name="connsiteX32" fmla="*/ 4455665 w 4538550"/>
              <a:gd name="connsiteY32" fmla="*/ 1911536 h 5549951"/>
              <a:gd name="connsiteX33" fmla="*/ 4457943 w 4538550"/>
              <a:gd name="connsiteY33" fmla="*/ 1961755 h 5549951"/>
              <a:gd name="connsiteX34" fmla="*/ 4447480 w 4538550"/>
              <a:gd name="connsiteY34" fmla="*/ 2040142 h 5549951"/>
              <a:gd name="connsiteX35" fmla="*/ 4450745 w 4538550"/>
              <a:gd name="connsiteY35" fmla="*/ 2044087 h 5549951"/>
              <a:gd name="connsiteX36" fmla="*/ 4453586 w 4538550"/>
              <a:gd name="connsiteY36" fmla="*/ 2056904 h 5549951"/>
              <a:gd name="connsiteX37" fmla="*/ 4438661 w 4538550"/>
              <a:gd name="connsiteY37" fmla="*/ 2117719 h 5549951"/>
              <a:gd name="connsiteX38" fmla="*/ 4431330 w 4538550"/>
              <a:gd name="connsiteY38" fmla="*/ 2167300 h 5549951"/>
              <a:gd name="connsiteX39" fmla="*/ 4375247 w 4538550"/>
              <a:gd name="connsiteY39" fmla="*/ 3223633 h 5549951"/>
              <a:gd name="connsiteX40" fmla="*/ 4362461 w 4538550"/>
              <a:gd name="connsiteY40" fmla="*/ 3477281 h 5549951"/>
              <a:gd name="connsiteX41" fmla="*/ 4351376 w 4538550"/>
              <a:gd name="connsiteY41" fmla="*/ 3639984 h 5549951"/>
              <a:gd name="connsiteX42" fmla="*/ 4260615 w 4538550"/>
              <a:gd name="connsiteY42" fmla="*/ 5278921 h 5549951"/>
              <a:gd name="connsiteX43" fmla="*/ 4265913 w 4538550"/>
              <a:gd name="connsiteY43" fmla="*/ 5315626 h 5549951"/>
              <a:gd name="connsiteX44" fmla="*/ 4264676 w 4538550"/>
              <a:gd name="connsiteY44" fmla="*/ 5383001 h 5549951"/>
              <a:gd name="connsiteX45" fmla="*/ 4253722 w 4538550"/>
              <a:gd name="connsiteY45" fmla="*/ 5484804 h 5549951"/>
              <a:gd name="connsiteX46" fmla="*/ 4256670 w 4538550"/>
              <a:gd name="connsiteY46" fmla="*/ 5504211 h 5549951"/>
              <a:gd name="connsiteX47" fmla="*/ 4245613 w 4538550"/>
              <a:gd name="connsiteY47" fmla="*/ 5549951 h 5549951"/>
              <a:gd name="connsiteX48" fmla="*/ 0 w 4538550"/>
              <a:gd name="connsiteY48" fmla="*/ 5297070 h 5549951"/>
              <a:gd name="connsiteX49" fmla="*/ 80642 w 4538550"/>
              <a:gd name="connsiteY49" fmla="*/ 3839310 h 5549951"/>
              <a:gd name="connsiteX50" fmla="*/ 305332 w 4538550"/>
              <a:gd name="connsiteY50" fmla="*/ 0 h 5549951"/>
              <a:gd name="connsiteX0" fmla="*/ 305332 w 4538550"/>
              <a:gd name="connsiteY0" fmla="*/ 0 h 5549951"/>
              <a:gd name="connsiteX1" fmla="*/ 3307518 w 4538550"/>
              <a:gd name="connsiteY1" fmla="*/ 171842 h 5549951"/>
              <a:gd name="connsiteX2" fmla="*/ 4509523 w 4538550"/>
              <a:gd name="connsiteY2" fmla="*/ 247374 h 5549951"/>
              <a:gd name="connsiteX3" fmla="*/ 4537402 w 4538550"/>
              <a:gd name="connsiteY3" fmla="*/ 269179 h 5549951"/>
              <a:gd name="connsiteX4" fmla="*/ 4535628 w 4538550"/>
              <a:gd name="connsiteY4" fmla="*/ 300930 h 5549951"/>
              <a:gd name="connsiteX5" fmla="*/ 4538550 w 4538550"/>
              <a:gd name="connsiteY5" fmla="*/ 302647 h 5549951"/>
              <a:gd name="connsiteX6" fmla="*/ 4524122 w 4538550"/>
              <a:gd name="connsiteY6" fmla="*/ 506828 h 5549951"/>
              <a:gd name="connsiteX7" fmla="*/ 4523472 w 4538550"/>
              <a:gd name="connsiteY7" fmla="*/ 553245 h 5549951"/>
              <a:gd name="connsiteX8" fmla="*/ 4520373 w 4538550"/>
              <a:gd name="connsiteY8" fmla="*/ 581709 h 5549951"/>
              <a:gd name="connsiteX9" fmla="*/ 4519704 w 4538550"/>
              <a:gd name="connsiteY9" fmla="*/ 585890 h 5549951"/>
              <a:gd name="connsiteX10" fmla="*/ 4506767 w 4538550"/>
              <a:gd name="connsiteY10" fmla="*/ 817404 h 5549951"/>
              <a:gd name="connsiteX11" fmla="*/ 4508480 w 4538550"/>
              <a:gd name="connsiteY11" fmla="*/ 822238 h 5549951"/>
              <a:gd name="connsiteX12" fmla="*/ 4498491 w 4538550"/>
              <a:gd name="connsiteY12" fmla="*/ 965485 h 5549951"/>
              <a:gd name="connsiteX13" fmla="*/ 4500568 w 4538550"/>
              <a:gd name="connsiteY13" fmla="*/ 966385 h 5549951"/>
              <a:gd name="connsiteX14" fmla="*/ 4504687 w 4538550"/>
              <a:gd name="connsiteY14" fmla="*/ 1002567 h 5549951"/>
              <a:gd name="connsiteX15" fmla="*/ 4499889 w 4538550"/>
              <a:gd name="connsiteY15" fmla="*/ 1101094 h 5549951"/>
              <a:gd name="connsiteX16" fmla="*/ 4499784 w 4538550"/>
              <a:gd name="connsiteY16" fmla="*/ 1159389 h 5549951"/>
              <a:gd name="connsiteX17" fmla="*/ 4504087 w 4538550"/>
              <a:gd name="connsiteY17" fmla="*/ 1180505 h 5549951"/>
              <a:gd name="connsiteX18" fmla="*/ 4515994 w 4538550"/>
              <a:gd name="connsiteY18" fmla="*/ 1263157 h 5549951"/>
              <a:gd name="connsiteX19" fmla="*/ 4518271 w 4538550"/>
              <a:gd name="connsiteY19" fmla="*/ 1313374 h 5549951"/>
              <a:gd name="connsiteX20" fmla="*/ 4517391 w 4538550"/>
              <a:gd name="connsiteY20" fmla="*/ 1347004 h 5549951"/>
              <a:gd name="connsiteX21" fmla="*/ 4507809 w 4538550"/>
              <a:gd name="connsiteY21" fmla="*/ 1391762 h 5549951"/>
              <a:gd name="connsiteX22" fmla="*/ 4511073 w 4538550"/>
              <a:gd name="connsiteY22" fmla="*/ 1395707 h 5549951"/>
              <a:gd name="connsiteX23" fmla="*/ 4513915 w 4538550"/>
              <a:gd name="connsiteY23" fmla="*/ 1408524 h 5549951"/>
              <a:gd name="connsiteX24" fmla="*/ 4498990 w 4538550"/>
              <a:gd name="connsiteY24" fmla="*/ 1469337 h 5549951"/>
              <a:gd name="connsiteX25" fmla="*/ 4488093 w 4538550"/>
              <a:gd name="connsiteY25" fmla="*/ 1543038 h 5549951"/>
              <a:gd name="connsiteX26" fmla="*/ 4483212 w 4538550"/>
              <a:gd name="connsiteY26" fmla="*/ 1553997 h 5549951"/>
              <a:gd name="connsiteX27" fmla="*/ 4468784 w 4538550"/>
              <a:gd name="connsiteY27" fmla="*/ 1626071 h 5549951"/>
              <a:gd name="connsiteX28" fmla="*/ 4469002 w 4538550"/>
              <a:gd name="connsiteY28" fmla="*/ 1700268 h 5549951"/>
              <a:gd name="connsiteX29" fmla="*/ 4457532 w 4538550"/>
              <a:gd name="connsiteY29" fmla="*/ 1735163 h 5549951"/>
              <a:gd name="connsiteX30" fmla="*/ 4455472 w 4538550"/>
              <a:gd name="connsiteY30" fmla="*/ 1735289 h 5549951"/>
              <a:gd name="connsiteX31" fmla="*/ 4446974 w 4538550"/>
              <a:gd name="connsiteY31" fmla="*/ 1887374 h 5549951"/>
              <a:gd name="connsiteX32" fmla="*/ 4455665 w 4538550"/>
              <a:gd name="connsiteY32" fmla="*/ 1911536 h 5549951"/>
              <a:gd name="connsiteX33" fmla="*/ 4457943 w 4538550"/>
              <a:gd name="connsiteY33" fmla="*/ 1961755 h 5549951"/>
              <a:gd name="connsiteX34" fmla="*/ 4447480 w 4538550"/>
              <a:gd name="connsiteY34" fmla="*/ 2040142 h 5549951"/>
              <a:gd name="connsiteX35" fmla="*/ 4450745 w 4538550"/>
              <a:gd name="connsiteY35" fmla="*/ 2044087 h 5549951"/>
              <a:gd name="connsiteX36" fmla="*/ 4453586 w 4538550"/>
              <a:gd name="connsiteY36" fmla="*/ 2056904 h 5549951"/>
              <a:gd name="connsiteX37" fmla="*/ 4438661 w 4538550"/>
              <a:gd name="connsiteY37" fmla="*/ 2117719 h 5549951"/>
              <a:gd name="connsiteX38" fmla="*/ 4431330 w 4538550"/>
              <a:gd name="connsiteY38" fmla="*/ 2167300 h 5549951"/>
              <a:gd name="connsiteX39" fmla="*/ 4375247 w 4538550"/>
              <a:gd name="connsiteY39" fmla="*/ 3223633 h 5549951"/>
              <a:gd name="connsiteX40" fmla="*/ 4362461 w 4538550"/>
              <a:gd name="connsiteY40" fmla="*/ 3477281 h 5549951"/>
              <a:gd name="connsiteX41" fmla="*/ 4260615 w 4538550"/>
              <a:gd name="connsiteY41" fmla="*/ 5278921 h 5549951"/>
              <a:gd name="connsiteX42" fmla="*/ 4265913 w 4538550"/>
              <a:gd name="connsiteY42" fmla="*/ 5315626 h 5549951"/>
              <a:gd name="connsiteX43" fmla="*/ 4264676 w 4538550"/>
              <a:gd name="connsiteY43" fmla="*/ 5383001 h 5549951"/>
              <a:gd name="connsiteX44" fmla="*/ 4253722 w 4538550"/>
              <a:gd name="connsiteY44" fmla="*/ 5484804 h 5549951"/>
              <a:gd name="connsiteX45" fmla="*/ 4256670 w 4538550"/>
              <a:gd name="connsiteY45" fmla="*/ 5504211 h 5549951"/>
              <a:gd name="connsiteX46" fmla="*/ 4245613 w 4538550"/>
              <a:gd name="connsiteY46" fmla="*/ 5549951 h 5549951"/>
              <a:gd name="connsiteX47" fmla="*/ 0 w 4538550"/>
              <a:gd name="connsiteY47" fmla="*/ 5297070 h 5549951"/>
              <a:gd name="connsiteX48" fmla="*/ 80642 w 4538550"/>
              <a:gd name="connsiteY48" fmla="*/ 3839310 h 5549951"/>
              <a:gd name="connsiteX49" fmla="*/ 305332 w 4538550"/>
              <a:gd name="connsiteY49" fmla="*/ 0 h 5549951"/>
              <a:gd name="connsiteX0" fmla="*/ 305332 w 4538550"/>
              <a:gd name="connsiteY0" fmla="*/ 0 h 5549951"/>
              <a:gd name="connsiteX1" fmla="*/ 3307518 w 4538550"/>
              <a:gd name="connsiteY1" fmla="*/ 171842 h 5549951"/>
              <a:gd name="connsiteX2" fmla="*/ 4509523 w 4538550"/>
              <a:gd name="connsiteY2" fmla="*/ 247374 h 5549951"/>
              <a:gd name="connsiteX3" fmla="*/ 4537402 w 4538550"/>
              <a:gd name="connsiteY3" fmla="*/ 269179 h 5549951"/>
              <a:gd name="connsiteX4" fmla="*/ 4535628 w 4538550"/>
              <a:gd name="connsiteY4" fmla="*/ 300930 h 5549951"/>
              <a:gd name="connsiteX5" fmla="*/ 4538550 w 4538550"/>
              <a:gd name="connsiteY5" fmla="*/ 302647 h 5549951"/>
              <a:gd name="connsiteX6" fmla="*/ 4524122 w 4538550"/>
              <a:gd name="connsiteY6" fmla="*/ 506828 h 5549951"/>
              <a:gd name="connsiteX7" fmla="*/ 4523472 w 4538550"/>
              <a:gd name="connsiteY7" fmla="*/ 553245 h 5549951"/>
              <a:gd name="connsiteX8" fmla="*/ 4520373 w 4538550"/>
              <a:gd name="connsiteY8" fmla="*/ 581709 h 5549951"/>
              <a:gd name="connsiteX9" fmla="*/ 4519704 w 4538550"/>
              <a:gd name="connsiteY9" fmla="*/ 585890 h 5549951"/>
              <a:gd name="connsiteX10" fmla="*/ 4506767 w 4538550"/>
              <a:gd name="connsiteY10" fmla="*/ 817404 h 5549951"/>
              <a:gd name="connsiteX11" fmla="*/ 4508480 w 4538550"/>
              <a:gd name="connsiteY11" fmla="*/ 822238 h 5549951"/>
              <a:gd name="connsiteX12" fmla="*/ 4498491 w 4538550"/>
              <a:gd name="connsiteY12" fmla="*/ 965485 h 5549951"/>
              <a:gd name="connsiteX13" fmla="*/ 4500568 w 4538550"/>
              <a:gd name="connsiteY13" fmla="*/ 966385 h 5549951"/>
              <a:gd name="connsiteX14" fmla="*/ 4504687 w 4538550"/>
              <a:gd name="connsiteY14" fmla="*/ 1002567 h 5549951"/>
              <a:gd name="connsiteX15" fmla="*/ 4499889 w 4538550"/>
              <a:gd name="connsiteY15" fmla="*/ 1101094 h 5549951"/>
              <a:gd name="connsiteX16" fmla="*/ 4499784 w 4538550"/>
              <a:gd name="connsiteY16" fmla="*/ 1159389 h 5549951"/>
              <a:gd name="connsiteX17" fmla="*/ 4504087 w 4538550"/>
              <a:gd name="connsiteY17" fmla="*/ 1180505 h 5549951"/>
              <a:gd name="connsiteX18" fmla="*/ 4515994 w 4538550"/>
              <a:gd name="connsiteY18" fmla="*/ 1263157 h 5549951"/>
              <a:gd name="connsiteX19" fmla="*/ 4518271 w 4538550"/>
              <a:gd name="connsiteY19" fmla="*/ 1313374 h 5549951"/>
              <a:gd name="connsiteX20" fmla="*/ 4517391 w 4538550"/>
              <a:gd name="connsiteY20" fmla="*/ 1347004 h 5549951"/>
              <a:gd name="connsiteX21" fmla="*/ 4507809 w 4538550"/>
              <a:gd name="connsiteY21" fmla="*/ 1391762 h 5549951"/>
              <a:gd name="connsiteX22" fmla="*/ 4511073 w 4538550"/>
              <a:gd name="connsiteY22" fmla="*/ 1395707 h 5549951"/>
              <a:gd name="connsiteX23" fmla="*/ 4513915 w 4538550"/>
              <a:gd name="connsiteY23" fmla="*/ 1408524 h 5549951"/>
              <a:gd name="connsiteX24" fmla="*/ 4498990 w 4538550"/>
              <a:gd name="connsiteY24" fmla="*/ 1469337 h 5549951"/>
              <a:gd name="connsiteX25" fmla="*/ 4488093 w 4538550"/>
              <a:gd name="connsiteY25" fmla="*/ 1543038 h 5549951"/>
              <a:gd name="connsiteX26" fmla="*/ 4483212 w 4538550"/>
              <a:gd name="connsiteY26" fmla="*/ 1553997 h 5549951"/>
              <a:gd name="connsiteX27" fmla="*/ 4468784 w 4538550"/>
              <a:gd name="connsiteY27" fmla="*/ 1626071 h 5549951"/>
              <a:gd name="connsiteX28" fmla="*/ 4469002 w 4538550"/>
              <a:gd name="connsiteY28" fmla="*/ 1700268 h 5549951"/>
              <a:gd name="connsiteX29" fmla="*/ 4457532 w 4538550"/>
              <a:gd name="connsiteY29" fmla="*/ 1735163 h 5549951"/>
              <a:gd name="connsiteX30" fmla="*/ 4455472 w 4538550"/>
              <a:gd name="connsiteY30" fmla="*/ 1735289 h 5549951"/>
              <a:gd name="connsiteX31" fmla="*/ 4446974 w 4538550"/>
              <a:gd name="connsiteY31" fmla="*/ 1887374 h 5549951"/>
              <a:gd name="connsiteX32" fmla="*/ 4455665 w 4538550"/>
              <a:gd name="connsiteY32" fmla="*/ 1911536 h 5549951"/>
              <a:gd name="connsiteX33" fmla="*/ 4457943 w 4538550"/>
              <a:gd name="connsiteY33" fmla="*/ 1961755 h 5549951"/>
              <a:gd name="connsiteX34" fmla="*/ 4447480 w 4538550"/>
              <a:gd name="connsiteY34" fmla="*/ 2040142 h 5549951"/>
              <a:gd name="connsiteX35" fmla="*/ 4450745 w 4538550"/>
              <a:gd name="connsiteY35" fmla="*/ 2044087 h 5549951"/>
              <a:gd name="connsiteX36" fmla="*/ 4453586 w 4538550"/>
              <a:gd name="connsiteY36" fmla="*/ 2056904 h 5549951"/>
              <a:gd name="connsiteX37" fmla="*/ 4438661 w 4538550"/>
              <a:gd name="connsiteY37" fmla="*/ 2117719 h 5549951"/>
              <a:gd name="connsiteX38" fmla="*/ 4431330 w 4538550"/>
              <a:gd name="connsiteY38" fmla="*/ 2167300 h 5549951"/>
              <a:gd name="connsiteX39" fmla="*/ 4375247 w 4538550"/>
              <a:gd name="connsiteY39" fmla="*/ 3223633 h 5549951"/>
              <a:gd name="connsiteX40" fmla="*/ 4260615 w 4538550"/>
              <a:gd name="connsiteY40" fmla="*/ 5278921 h 5549951"/>
              <a:gd name="connsiteX41" fmla="*/ 4265913 w 4538550"/>
              <a:gd name="connsiteY41" fmla="*/ 5315626 h 5549951"/>
              <a:gd name="connsiteX42" fmla="*/ 4264676 w 4538550"/>
              <a:gd name="connsiteY42" fmla="*/ 5383001 h 5549951"/>
              <a:gd name="connsiteX43" fmla="*/ 4253722 w 4538550"/>
              <a:gd name="connsiteY43" fmla="*/ 5484804 h 5549951"/>
              <a:gd name="connsiteX44" fmla="*/ 4256670 w 4538550"/>
              <a:gd name="connsiteY44" fmla="*/ 5504211 h 5549951"/>
              <a:gd name="connsiteX45" fmla="*/ 4245613 w 4538550"/>
              <a:gd name="connsiteY45" fmla="*/ 5549951 h 5549951"/>
              <a:gd name="connsiteX46" fmla="*/ 0 w 4538550"/>
              <a:gd name="connsiteY46" fmla="*/ 5297070 h 5549951"/>
              <a:gd name="connsiteX47" fmla="*/ 80642 w 4538550"/>
              <a:gd name="connsiteY47" fmla="*/ 3839310 h 5549951"/>
              <a:gd name="connsiteX48" fmla="*/ 305332 w 4538550"/>
              <a:gd name="connsiteY48" fmla="*/ 0 h 5549951"/>
              <a:gd name="connsiteX0" fmla="*/ 305332 w 4538550"/>
              <a:gd name="connsiteY0" fmla="*/ 0 h 5549951"/>
              <a:gd name="connsiteX1" fmla="*/ 3307518 w 4538550"/>
              <a:gd name="connsiteY1" fmla="*/ 171842 h 5549951"/>
              <a:gd name="connsiteX2" fmla="*/ 4509523 w 4538550"/>
              <a:gd name="connsiteY2" fmla="*/ 247374 h 5549951"/>
              <a:gd name="connsiteX3" fmla="*/ 4537402 w 4538550"/>
              <a:gd name="connsiteY3" fmla="*/ 269179 h 5549951"/>
              <a:gd name="connsiteX4" fmla="*/ 4535628 w 4538550"/>
              <a:gd name="connsiteY4" fmla="*/ 300930 h 5549951"/>
              <a:gd name="connsiteX5" fmla="*/ 4538550 w 4538550"/>
              <a:gd name="connsiteY5" fmla="*/ 302647 h 5549951"/>
              <a:gd name="connsiteX6" fmla="*/ 4524122 w 4538550"/>
              <a:gd name="connsiteY6" fmla="*/ 506828 h 5549951"/>
              <a:gd name="connsiteX7" fmla="*/ 4523472 w 4538550"/>
              <a:gd name="connsiteY7" fmla="*/ 553245 h 5549951"/>
              <a:gd name="connsiteX8" fmla="*/ 4520373 w 4538550"/>
              <a:gd name="connsiteY8" fmla="*/ 581709 h 5549951"/>
              <a:gd name="connsiteX9" fmla="*/ 4519704 w 4538550"/>
              <a:gd name="connsiteY9" fmla="*/ 585890 h 5549951"/>
              <a:gd name="connsiteX10" fmla="*/ 4506767 w 4538550"/>
              <a:gd name="connsiteY10" fmla="*/ 817404 h 5549951"/>
              <a:gd name="connsiteX11" fmla="*/ 4508480 w 4538550"/>
              <a:gd name="connsiteY11" fmla="*/ 822238 h 5549951"/>
              <a:gd name="connsiteX12" fmla="*/ 4498491 w 4538550"/>
              <a:gd name="connsiteY12" fmla="*/ 965485 h 5549951"/>
              <a:gd name="connsiteX13" fmla="*/ 4500568 w 4538550"/>
              <a:gd name="connsiteY13" fmla="*/ 966385 h 5549951"/>
              <a:gd name="connsiteX14" fmla="*/ 4504687 w 4538550"/>
              <a:gd name="connsiteY14" fmla="*/ 1002567 h 5549951"/>
              <a:gd name="connsiteX15" fmla="*/ 4499889 w 4538550"/>
              <a:gd name="connsiteY15" fmla="*/ 1101094 h 5549951"/>
              <a:gd name="connsiteX16" fmla="*/ 4499784 w 4538550"/>
              <a:gd name="connsiteY16" fmla="*/ 1159389 h 5549951"/>
              <a:gd name="connsiteX17" fmla="*/ 4504087 w 4538550"/>
              <a:gd name="connsiteY17" fmla="*/ 1180505 h 5549951"/>
              <a:gd name="connsiteX18" fmla="*/ 4515994 w 4538550"/>
              <a:gd name="connsiteY18" fmla="*/ 1263157 h 5549951"/>
              <a:gd name="connsiteX19" fmla="*/ 4518271 w 4538550"/>
              <a:gd name="connsiteY19" fmla="*/ 1313374 h 5549951"/>
              <a:gd name="connsiteX20" fmla="*/ 4517391 w 4538550"/>
              <a:gd name="connsiteY20" fmla="*/ 1347004 h 5549951"/>
              <a:gd name="connsiteX21" fmla="*/ 4507809 w 4538550"/>
              <a:gd name="connsiteY21" fmla="*/ 1391762 h 5549951"/>
              <a:gd name="connsiteX22" fmla="*/ 4511073 w 4538550"/>
              <a:gd name="connsiteY22" fmla="*/ 1395707 h 5549951"/>
              <a:gd name="connsiteX23" fmla="*/ 4513915 w 4538550"/>
              <a:gd name="connsiteY23" fmla="*/ 1408524 h 5549951"/>
              <a:gd name="connsiteX24" fmla="*/ 4498990 w 4538550"/>
              <a:gd name="connsiteY24" fmla="*/ 1469337 h 5549951"/>
              <a:gd name="connsiteX25" fmla="*/ 4488093 w 4538550"/>
              <a:gd name="connsiteY25" fmla="*/ 1543038 h 5549951"/>
              <a:gd name="connsiteX26" fmla="*/ 4483212 w 4538550"/>
              <a:gd name="connsiteY26" fmla="*/ 1553997 h 5549951"/>
              <a:gd name="connsiteX27" fmla="*/ 4468784 w 4538550"/>
              <a:gd name="connsiteY27" fmla="*/ 1626071 h 5549951"/>
              <a:gd name="connsiteX28" fmla="*/ 4469002 w 4538550"/>
              <a:gd name="connsiteY28" fmla="*/ 1700268 h 5549951"/>
              <a:gd name="connsiteX29" fmla="*/ 4457532 w 4538550"/>
              <a:gd name="connsiteY29" fmla="*/ 1735163 h 5549951"/>
              <a:gd name="connsiteX30" fmla="*/ 4455472 w 4538550"/>
              <a:gd name="connsiteY30" fmla="*/ 1735289 h 5549951"/>
              <a:gd name="connsiteX31" fmla="*/ 4446974 w 4538550"/>
              <a:gd name="connsiteY31" fmla="*/ 1887374 h 5549951"/>
              <a:gd name="connsiteX32" fmla="*/ 4455665 w 4538550"/>
              <a:gd name="connsiteY32" fmla="*/ 1911536 h 5549951"/>
              <a:gd name="connsiteX33" fmla="*/ 4457943 w 4538550"/>
              <a:gd name="connsiteY33" fmla="*/ 1961755 h 5549951"/>
              <a:gd name="connsiteX34" fmla="*/ 4447480 w 4538550"/>
              <a:gd name="connsiteY34" fmla="*/ 2040142 h 5549951"/>
              <a:gd name="connsiteX35" fmla="*/ 4450745 w 4538550"/>
              <a:gd name="connsiteY35" fmla="*/ 2044087 h 5549951"/>
              <a:gd name="connsiteX36" fmla="*/ 4453586 w 4538550"/>
              <a:gd name="connsiteY36" fmla="*/ 2056904 h 5549951"/>
              <a:gd name="connsiteX37" fmla="*/ 4438661 w 4538550"/>
              <a:gd name="connsiteY37" fmla="*/ 2117719 h 5549951"/>
              <a:gd name="connsiteX38" fmla="*/ 4431330 w 4538550"/>
              <a:gd name="connsiteY38" fmla="*/ 2167300 h 5549951"/>
              <a:gd name="connsiteX39" fmla="*/ 4260615 w 4538550"/>
              <a:gd name="connsiteY39" fmla="*/ 5278921 h 5549951"/>
              <a:gd name="connsiteX40" fmla="*/ 4265913 w 4538550"/>
              <a:gd name="connsiteY40" fmla="*/ 5315626 h 5549951"/>
              <a:gd name="connsiteX41" fmla="*/ 4264676 w 4538550"/>
              <a:gd name="connsiteY41" fmla="*/ 5383001 h 5549951"/>
              <a:gd name="connsiteX42" fmla="*/ 4253722 w 4538550"/>
              <a:gd name="connsiteY42" fmla="*/ 5484804 h 5549951"/>
              <a:gd name="connsiteX43" fmla="*/ 4256670 w 4538550"/>
              <a:gd name="connsiteY43" fmla="*/ 5504211 h 5549951"/>
              <a:gd name="connsiteX44" fmla="*/ 4245613 w 4538550"/>
              <a:gd name="connsiteY44" fmla="*/ 5549951 h 5549951"/>
              <a:gd name="connsiteX45" fmla="*/ 0 w 4538550"/>
              <a:gd name="connsiteY45" fmla="*/ 5297070 h 5549951"/>
              <a:gd name="connsiteX46" fmla="*/ 80642 w 4538550"/>
              <a:gd name="connsiteY46" fmla="*/ 3839310 h 5549951"/>
              <a:gd name="connsiteX47" fmla="*/ 305332 w 4538550"/>
              <a:gd name="connsiteY47" fmla="*/ 0 h 554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538550" h="5549951">
                <a:moveTo>
                  <a:pt x="305332" y="0"/>
                </a:moveTo>
                <a:cubicBezTo>
                  <a:pt x="630079" y="31218"/>
                  <a:pt x="2669019" y="134017"/>
                  <a:pt x="3307518" y="171842"/>
                </a:cubicBezTo>
                <a:lnTo>
                  <a:pt x="4509523" y="247374"/>
                </a:lnTo>
                <a:lnTo>
                  <a:pt x="4537402" y="269179"/>
                </a:lnTo>
                <a:cubicBezTo>
                  <a:pt x="4536811" y="279763"/>
                  <a:pt x="4536219" y="290346"/>
                  <a:pt x="4535628" y="300930"/>
                </a:cubicBezTo>
                <a:lnTo>
                  <a:pt x="4538550" y="302647"/>
                </a:lnTo>
                <a:cubicBezTo>
                  <a:pt x="4536632" y="336963"/>
                  <a:pt x="4526635" y="465062"/>
                  <a:pt x="4524122" y="506828"/>
                </a:cubicBezTo>
                <a:cubicBezTo>
                  <a:pt x="4523905" y="522300"/>
                  <a:pt x="4523689" y="537773"/>
                  <a:pt x="4523472" y="553245"/>
                </a:cubicBezTo>
                <a:cubicBezTo>
                  <a:pt x="4523201" y="558170"/>
                  <a:pt x="4522107" y="568699"/>
                  <a:pt x="4520373" y="581709"/>
                </a:cubicBezTo>
                <a:lnTo>
                  <a:pt x="4519704" y="585890"/>
                </a:lnTo>
                <a:lnTo>
                  <a:pt x="4506767" y="817404"/>
                </a:lnTo>
                <a:lnTo>
                  <a:pt x="4508480" y="822238"/>
                </a:lnTo>
                <a:cubicBezTo>
                  <a:pt x="4507101" y="846918"/>
                  <a:pt x="4499810" y="941461"/>
                  <a:pt x="4498491" y="965485"/>
                </a:cubicBezTo>
                <a:lnTo>
                  <a:pt x="4500568" y="966385"/>
                </a:lnTo>
                <a:cubicBezTo>
                  <a:pt x="4502009" y="972743"/>
                  <a:pt x="4504800" y="980116"/>
                  <a:pt x="4504687" y="1002567"/>
                </a:cubicBezTo>
                <a:cubicBezTo>
                  <a:pt x="4493849" y="1029868"/>
                  <a:pt x="4514305" y="1067217"/>
                  <a:pt x="4499889" y="1101094"/>
                </a:cubicBezTo>
                <a:cubicBezTo>
                  <a:pt x="4496162" y="1113552"/>
                  <a:pt x="4494270" y="1152106"/>
                  <a:pt x="4499784" y="1159389"/>
                </a:cubicBezTo>
                <a:cubicBezTo>
                  <a:pt x="4500599" y="1167426"/>
                  <a:pt x="4497942" y="1176807"/>
                  <a:pt x="4504087" y="1180505"/>
                </a:cubicBezTo>
                <a:cubicBezTo>
                  <a:pt x="4506789" y="1197800"/>
                  <a:pt x="4513630" y="1241012"/>
                  <a:pt x="4515994" y="1263157"/>
                </a:cubicBezTo>
                <a:lnTo>
                  <a:pt x="4518271" y="1313374"/>
                </a:lnTo>
                <a:cubicBezTo>
                  <a:pt x="4517978" y="1324584"/>
                  <a:pt x="4517684" y="1335794"/>
                  <a:pt x="4517391" y="1347004"/>
                </a:cubicBezTo>
                <a:cubicBezTo>
                  <a:pt x="4515647" y="1360069"/>
                  <a:pt x="4508862" y="1383645"/>
                  <a:pt x="4507809" y="1391762"/>
                </a:cubicBezTo>
                <a:cubicBezTo>
                  <a:pt x="4509015" y="1392770"/>
                  <a:pt x="4510117" y="1394098"/>
                  <a:pt x="4511073" y="1395707"/>
                </a:cubicBezTo>
                <a:lnTo>
                  <a:pt x="4513915" y="1408524"/>
                </a:lnTo>
                <a:lnTo>
                  <a:pt x="4498990" y="1469337"/>
                </a:lnTo>
                <a:lnTo>
                  <a:pt x="4488093" y="1543038"/>
                </a:lnTo>
                <a:lnTo>
                  <a:pt x="4483212" y="1553997"/>
                </a:lnTo>
                <a:cubicBezTo>
                  <a:pt x="4477121" y="1579288"/>
                  <a:pt x="4480269" y="1610368"/>
                  <a:pt x="4468784" y="1626071"/>
                </a:cubicBezTo>
                <a:cubicBezTo>
                  <a:pt x="4468857" y="1650803"/>
                  <a:pt x="4468929" y="1675536"/>
                  <a:pt x="4469002" y="1700268"/>
                </a:cubicBezTo>
                <a:cubicBezTo>
                  <a:pt x="4454430" y="1697000"/>
                  <a:pt x="4460139" y="1726126"/>
                  <a:pt x="4457532" y="1735163"/>
                </a:cubicBezTo>
                <a:lnTo>
                  <a:pt x="4455472" y="1735289"/>
                </a:lnTo>
                <a:lnTo>
                  <a:pt x="4446974" y="1887374"/>
                </a:lnTo>
                <a:lnTo>
                  <a:pt x="4455665" y="1911536"/>
                </a:lnTo>
                <a:cubicBezTo>
                  <a:pt x="4456424" y="1928276"/>
                  <a:pt x="4457184" y="1945015"/>
                  <a:pt x="4457943" y="1961755"/>
                </a:cubicBezTo>
                <a:cubicBezTo>
                  <a:pt x="4456579" y="1983189"/>
                  <a:pt x="4448680" y="2026420"/>
                  <a:pt x="4447480" y="2040142"/>
                </a:cubicBezTo>
                <a:cubicBezTo>
                  <a:pt x="4448687" y="2041150"/>
                  <a:pt x="4449788" y="2042479"/>
                  <a:pt x="4450745" y="2044087"/>
                </a:cubicBezTo>
                <a:lnTo>
                  <a:pt x="4453586" y="2056904"/>
                </a:lnTo>
                <a:lnTo>
                  <a:pt x="4438661" y="2117719"/>
                </a:lnTo>
                <a:lnTo>
                  <a:pt x="4431330" y="2167300"/>
                </a:lnTo>
                <a:cubicBezTo>
                  <a:pt x="4401656" y="2694167"/>
                  <a:pt x="4288184" y="4754200"/>
                  <a:pt x="4260615" y="5278921"/>
                </a:cubicBezTo>
                <a:lnTo>
                  <a:pt x="4265913" y="5315626"/>
                </a:lnTo>
                <a:cubicBezTo>
                  <a:pt x="4271701" y="5323538"/>
                  <a:pt x="4266708" y="5354805"/>
                  <a:pt x="4264676" y="5383001"/>
                </a:cubicBezTo>
                <a:cubicBezTo>
                  <a:pt x="4262644" y="5411197"/>
                  <a:pt x="4257118" y="5461902"/>
                  <a:pt x="4253722" y="5484804"/>
                </a:cubicBezTo>
                <a:lnTo>
                  <a:pt x="4256670" y="5504211"/>
                </a:lnTo>
                <a:cubicBezTo>
                  <a:pt x="4255518" y="5525026"/>
                  <a:pt x="4249878" y="5526348"/>
                  <a:pt x="4245613" y="5549951"/>
                </a:cubicBezTo>
                <a:lnTo>
                  <a:pt x="0" y="5297070"/>
                </a:lnTo>
                <a:lnTo>
                  <a:pt x="80642" y="3839310"/>
                </a:lnTo>
                <a:lnTo>
                  <a:pt x="305332" y="0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picture containing text, computer, display&#10;&#10;Description automatically generated">
            <a:extLst>
              <a:ext uri="{FF2B5EF4-FFF2-40B4-BE49-F238E27FC236}">
                <a16:creationId xmlns:a16="http://schemas.microsoft.com/office/drawing/2014/main" id="{8AEA77E8-67C5-2BF6-72B9-CDF43DF237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alphaModFix amt="84000"/>
          </a:blip>
          <a:srcRect l="21890" r="30575" b="1"/>
          <a:stretch/>
        </p:blipFill>
        <p:spPr>
          <a:xfrm>
            <a:off x="846581" y="562650"/>
            <a:ext cx="4658079" cy="5511980"/>
          </a:xfrm>
          <a:custGeom>
            <a:avLst/>
            <a:gdLst/>
            <a:ahLst/>
            <a:cxnLst/>
            <a:rect l="l" t="t" r="r" b="b"/>
            <a:pathLst>
              <a:path w="4658079" h="5511980">
                <a:moveTo>
                  <a:pt x="4351992" y="0"/>
                </a:moveTo>
                <a:lnTo>
                  <a:pt x="4439670" y="1444388"/>
                </a:lnTo>
                <a:lnTo>
                  <a:pt x="4658079" y="5249958"/>
                </a:lnTo>
                <a:cubicBezTo>
                  <a:pt x="4324280" y="5258279"/>
                  <a:pt x="2239352" y="5402254"/>
                  <a:pt x="1585796" y="5441796"/>
                </a:cubicBezTo>
                <a:lnTo>
                  <a:pt x="354942" y="5511980"/>
                </a:lnTo>
                <a:lnTo>
                  <a:pt x="324060" y="5493872"/>
                </a:lnTo>
                <a:cubicBezTo>
                  <a:pt x="323429" y="5483384"/>
                  <a:pt x="322799" y="5472898"/>
                  <a:pt x="322168" y="5462410"/>
                </a:cubicBezTo>
                <a:lnTo>
                  <a:pt x="318997" y="5461072"/>
                </a:lnTo>
                <a:cubicBezTo>
                  <a:pt x="316953" y="5427068"/>
                  <a:pt x="312208" y="5299794"/>
                  <a:pt x="309902" y="5258387"/>
                </a:cubicBezTo>
                <a:cubicBezTo>
                  <a:pt x="308322" y="5243134"/>
                  <a:pt x="306741" y="5227879"/>
                  <a:pt x="305160" y="5212626"/>
                </a:cubicBezTo>
                <a:cubicBezTo>
                  <a:pt x="304863" y="5207747"/>
                  <a:pt x="304750" y="5197253"/>
                  <a:pt x="304998" y="5184240"/>
                </a:cubicBezTo>
                <a:lnTo>
                  <a:pt x="305192" y="5180045"/>
                </a:lnTo>
                <a:lnTo>
                  <a:pt x="291399" y="4950639"/>
                </a:lnTo>
                <a:lnTo>
                  <a:pt x="289095" y="4946087"/>
                </a:lnTo>
                <a:cubicBezTo>
                  <a:pt x="287624" y="4921632"/>
                  <a:pt x="284034" y="4827709"/>
                  <a:pt x="282579" y="4803906"/>
                </a:cubicBezTo>
                <a:lnTo>
                  <a:pt x="280362" y="4803270"/>
                </a:lnTo>
                <a:cubicBezTo>
                  <a:pt x="278157" y="4797186"/>
                  <a:pt x="274462" y="4790265"/>
                  <a:pt x="271963" y="4768156"/>
                </a:cubicBezTo>
                <a:cubicBezTo>
                  <a:pt x="279804" y="4739984"/>
                  <a:pt x="254660" y="4705685"/>
                  <a:pt x="265374" y="4670611"/>
                </a:cubicBezTo>
                <a:cubicBezTo>
                  <a:pt x="267713" y="4657902"/>
                  <a:pt x="265149" y="4619731"/>
                  <a:pt x="258696" y="4613226"/>
                </a:cubicBezTo>
                <a:cubicBezTo>
                  <a:pt x="256932" y="4605414"/>
                  <a:pt x="258542" y="4595862"/>
                  <a:pt x="251863" y="4592962"/>
                </a:cubicBezTo>
                <a:cubicBezTo>
                  <a:pt x="247103" y="4576265"/>
                  <a:pt x="235119" y="4534559"/>
                  <a:pt x="230138" y="4513049"/>
                </a:cubicBezTo>
                <a:lnTo>
                  <a:pt x="221978" y="4463901"/>
                </a:lnTo>
                <a:cubicBezTo>
                  <a:pt x="220971" y="4452833"/>
                  <a:pt x="219966" y="4441765"/>
                  <a:pt x="218959" y="4430697"/>
                </a:cubicBezTo>
                <a:cubicBezTo>
                  <a:pt x="219211" y="4417629"/>
                  <a:pt x="223365" y="4393610"/>
                  <a:pt x="223492" y="4385495"/>
                </a:cubicBezTo>
                <a:cubicBezTo>
                  <a:pt x="222148" y="4384648"/>
                  <a:pt x="220873" y="4383474"/>
                  <a:pt x="219714" y="4382005"/>
                </a:cubicBezTo>
                <a:lnTo>
                  <a:pt x="215333" y="4369732"/>
                </a:lnTo>
                <a:lnTo>
                  <a:pt x="223429" y="4308087"/>
                </a:lnTo>
                <a:lnTo>
                  <a:pt x="225930" y="4234242"/>
                </a:lnTo>
                <a:lnTo>
                  <a:pt x="229617" y="4222870"/>
                </a:lnTo>
                <a:cubicBezTo>
                  <a:pt x="232866" y="4197247"/>
                  <a:pt x="226048" y="4167037"/>
                  <a:pt x="235897" y="4150202"/>
                </a:cubicBezTo>
                <a:cubicBezTo>
                  <a:pt x="232944" y="4125870"/>
                  <a:pt x="229992" y="4101537"/>
                  <a:pt x="227040" y="4077205"/>
                </a:cubicBezTo>
                <a:cubicBezTo>
                  <a:pt x="242235" y="4078669"/>
                  <a:pt x="233041" y="4050691"/>
                  <a:pt x="234640" y="4041483"/>
                </a:cubicBezTo>
                <a:lnTo>
                  <a:pt x="236720" y="4041112"/>
                </a:lnTo>
                <a:lnTo>
                  <a:pt x="227659" y="3890411"/>
                </a:lnTo>
                <a:lnTo>
                  <a:pt x="216010" y="3867677"/>
                </a:lnTo>
                <a:cubicBezTo>
                  <a:pt x="213290" y="3851293"/>
                  <a:pt x="210569" y="3834910"/>
                  <a:pt x="207849" y="3818526"/>
                </a:cubicBezTo>
                <a:cubicBezTo>
                  <a:pt x="206741" y="3797268"/>
                  <a:pt x="209741" y="3753771"/>
                  <a:pt x="209364" y="3740122"/>
                </a:cubicBezTo>
                <a:cubicBezTo>
                  <a:pt x="208019" y="3739275"/>
                  <a:pt x="206745" y="3738099"/>
                  <a:pt x="205585" y="3736632"/>
                </a:cubicBezTo>
                <a:lnTo>
                  <a:pt x="201205" y="3724359"/>
                </a:lnTo>
                <a:lnTo>
                  <a:pt x="209301" y="3662712"/>
                </a:lnTo>
                <a:lnTo>
                  <a:pt x="210984" y="3613034"/>
                </a:lnTo>
                <a:cubicBezTo>
                  <a:pt x="179832" y="3090937"/>
                  <a:pt x="55434" y="1049860"/>
                  <a:pt x="22392" y="530128"/>
                </a:cubicBezTo>
                <a:lnTo>
                  <a:pt x="12734" y="494640"/>
                </a:lnTo>
                <a:cubicBezTo>
                  <a:pt x="5928" y="487549"/>
                  <a:pt x="7365" y="456177"/>
                  <a:pt x="6150" y="428183"/>
                </a:cubicBezTo>
                <a:cubicBezTo>
                  <a:pt x="4934" y="400189"/>
                  <a:pt x="4651" y="349621"/>
                  <a:pt x="5438" y="326674"/>
                </a:cubicBezTo>
                <a:lnTo>
                  <a:pt x="182" y="307928"/>
                </a:lnTo>
                <a:cubicBezTo>
                  <a:pt x="-1070" y="287304"/>
                  <a:pt x="4511" y="285325"/>
                  <a:pt x="6100" y="261583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0D0EBE-B1D8-E0A1-408F-C308C6B01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7" y="783370"/>
            <a:ext cx="6341212" cy="199248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The Security Rule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D79F6BF-92D2-4F87-A150-D6C0C6201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297617" y="5065939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5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EA6214-90CD-9CCF-4E11-CA8283D24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2599" y="3324496"/>
            <a:ext cx="4518430" cy="28477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Five parts to the rule</a:t>
            </a:r>
          </a:p>
          <a:p>
            <a:pPr lvl="1"/>
            <a:r>
              <a:rPr lang="en-US" dirty="0"/>
              <a:t>The general rules aka the flexibility of approach”</a:t>
            </a:r>
          </a:p>
          <a:p>
            <a:pPr lvl="1"/>
            <a:r>
              <a:rPr lang="en-US" dirty="0"/>
              <a:t>The administrative</a:t>
            </a:r>
          </a:p>
          <a:p>
            <a:pPr lvl="1"/>
            <a:r>
              <a:rPr lang="en-US" dirty="0"/>
              <a:t>The physical</a:t>
            </a:r>
          </a:p>
          <a:p>
            <a:pPr lvl="1"/>
            <a:r>
              <a:rPr lang="en-US" dirty="0"/>
              <a:t>Technical Safeguards</a:t>
            </a:r>
          </a:p>
          <a:p>
            <a:pPr lvl="1"/>
            <a:r>
              <a:rPr lang="en-US" dirty="0"/>
              <a:t>Organization Requirements</a:t>
            </a:r>
          </a:p>
          <a:p>
            <a:pPr marL="228600" lvl="1">
              <a:buNone/>
            </a:pPr>
            <a:endParaRPr lang="en-US"/>
          </a:p>
          <a:p>
            <a:pPr lvl="1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1E5548-C8F0-448F-A511-7672E204D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3731FAA-1021-4D9F-87A7-BFEF8B96D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EAB1D57-5DCE-4A3A-AA8E-14A2877FF7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DBE16E4-EA68-4BE1-AFE6-25A19174D0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73BE96F-9A4D-4AB8-BF6C-94979FCA77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3889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368F9D89-54B8-41F8-8839-49992D645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E31CAC-E1D3-D00B-C877-4BCCFF2CF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476" y="685800"/>
            <a:ext cx="5075906" cy="18966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Breach Notification Rule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F20E0B-E5DB-D67F-5FD5-BC2DF2EA62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21475" y="2961280"/>
            <a:ext cx="5075905" cy="32109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If there is a breach, the department of health and human services must be notified.</a:t>
            </a:r>
          </a:p>
          <a:p>
            <a:r>
              <a:rPr lang="en-US" dirty="0"/>
              <a:t>Notification Guidelines:</a:t>
            </a:r>
          </a:p>
          <a:p>
            <a:pPr lvl="1"/>
            <a:r>
              <a:rPr lang="en-US" dirty="0"/>
              <a:t>If the breach involves 500 or more individuals, notification must be made </a:t>
            </a:r>
            <a:r>
              <a:rPr lang="en-US" b="1" u="sng" dirty="0"/>
              <a:t>within 60 Days</a:t>
            </a:r>
            <a:r>
              <a:rPr lang="en-US" b="1" dirty="0"/>
              <a:t>.</a:t>
            </a:r>
          </a:p>
          <a:p>
            <a:pPr lvl="1"/>
            <a:r>
              <a:rPr lang="en-US" dirty="0"/>
              <a:t>If the breach involves less than 500 individuals, notification must be made </a:t>
            </a:r>
            <a:r>
              <a:rPr lang="en-US" b="1" u="sng" dirty="0"/>
              <a:t>within 60 days of the end of the calendar year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7FF0BCBD-CCEA-4351-B702-14C52EFE6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19465">
            <a:off x="6926280" y="397486"/>
            <a:ext cx="4948797" cy="6326554"/>
          </a:xfrm>
          <a:custGeom>
            <a:avLst/>
            <a:gdLst>
              <a:gd name="connsiteX0" fmla="*/ 4457507 w 5137176"/>
              <a:gd name="connsiteY0" fmla="*/ 0 h 6567378"/>
              <a:gd name="connsiteX1" fmla="*/ 4457507 w 5137176"/>
              <a:gd name="connsiteY1" fmla="*/ 1009868 h 6567378"/>
              <a:gd name="connsiteX2" fmla="*/ 5137176 w 5137176"/>
              <a:gd name="connsiteY2" fmla="*/ 1083966 h 6567378"/>
              <a:gd name="connsiteX3" fmla="*/ 4539371 w 5137176"/>
              <a:gd name="connsiteY3" fmla="*/ 6567378 h 6567378"/>
              <a:gd name="connsiteX4" fmla="*/ 108120 w 5137176"/>
              <a:gd name="connsiteY4" fmla="*/ 6084280 h 6567378"/>
              <a:gd name="connsiteX5" fmla="*/ 170085 w 5137176"/>
              <a:gd name="connsiteY5" fmla="*/ 5515902 h 6567378"/>
              <a:gd name="connsiteX6" fmla="*/ 0 w 5137176"/>
              <a:gd name="connsiteY6" fmla="*/ 5515902 h 6567378"/>
              <a:gd name="connsiteX7" fmla="*/ 0 w 5137176"/>
              <a:gd name="connsiteY7" fmla="*/ 0 h 656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37176" h="6567378">
                <a:moveTo>
                  <a:pt x="4457507" y="0"/>
                </a:moveTo>
                <a:lnTo>
                  <a:pt x="4457507" y="1009868"/>
                </a:lnTo>
                <a:lnTo>
                  <a:pt x="5137176" y="1083966"/>
                </a:lnTo>
                <a:lnTo>
                  <a:pt x="4539371" y="6567378"/>
                </a:lnTo>
                <a:lnTo>
                  <a:pt x="108120" y="6084280"/>
                </a:lnTo>
                <a:lnTo>
                  <a:pt x="170085" y="5515902"/>
                </a:lnTo>
                <a:lnTo>
                  <a:pt x="0" y="551590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86A0039-6F9F-4E40-AE37-A1EA2DAC0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6892" y="425319"/>
            <a:ext cx="4768520" cy="6088714"/>
          </a:xfrm>
          <a:custGeom>
            <a:avLst/>
            <a:gdLst>
              <a:gd name="connsiteX0" fmla="*/ 4188628 w 4950037"/>
              <a:gd name="connsiteY0" fmla="*/ 0 h 6320484"/>
              <a:gd name="connsiteX1" fmla="*/ 4218584 w 4950037"/>
              <a:gd name="connsiteY1" fmla="*/ 18617 h 6320484"/>
              <a:gd name="connsiteX2" fmla="*/ 4220262 w 4950037"/>
              <a:gd name="connsiteY2" fmla="*/ 50299 h 6320484"/>
              <a:gd name="connsiteX3" fmla="*/ 4223339 w 4950037"/>
              <a:gd name="connsiteY3" fmla="*/ 51686 h 6320484"/>
              <a:gd name="connsiteX4" fmla="*/ 4243015 w 4950037"/>
              <a:gd name="connsiteY4" fmla="*/ 81229 h 6320484"/>
              <a:gd name="connsiteX5" fmla="*/ 4227211 w 4950037"/>
              <a:gd name="connsiteY5" fmla="*/ 140805 h 6320484"/>
              <a:gd name="connsiteX6" fmla="*/ 4226312 w 4950037"/>
              <a:gd name="connsiteY6" fmla="*/ 164608 h 6320484"/>
              <a:gd name="connsiteX7" fmla="*/ 4231134 w 4950037"/>
              <a:gd name="connsiteY7" fmla="*/ 255748 h 6320484"/>
              <a:gd name="connsiteX8" fmla="*/ 4235510 w 4950037"/>
              <a:gd name="connsiteY8" fmla="*/ 301854 h 6320484"/>
              <a:gd name="connsiteX9" fmla="*/ 4235520 w 4950037"/>
              <a:gd name="connsiteY9" fmla="*/ 330418 h 6320484"/>
              <a:gd name="connsiteX10" fmla="*/ 4235309 w 4950037"/>
              <a:gd name="connsiteY10" fmla="*/ 334638 h 6320484"/>
              <a:gd name="connsiteX11" fmla="*/ 4247535 w 4950037"/>
              <a:gd name="connsiteY11" fmla="*/ 565647 h 6320484"/>
              <a:gd name="connsiteX12" fmla="*/ 4249754 w 4950037"/>
              <a:gd name="connsiteY12" fmla="*/ 570257 h 6320484"/>
              <a:gd name="connsiteX13" fmla="*/ 4250201 w 4950037"/>
              <a:gd name="connsiteY13" fmla="*/ 594124 h 6320484"/>
              <a:gd name="connsiteX14" fmla="*/ 4249458 w 4950037"/>
              <a:gd name="connsiteY14" fmla="*/ 602018 h 6320484"/>
              <a:gd name="connsiteX15" fmla="*/ 4255354 w 4950037"/>
              <a:gd name="connsiteY15" fmla="*/ 713405 h 6320484"/>
              <a:gd name="connsiteX16" fmla="*/ 4257507 w 4950037"/>
              <a:gd name="connsiteY16" fmla="*/ 714073 h 6320484"/>
              <a:gd name="connsiteX17" fmla="*/ 4265497 w 4950037"/>
              <a:gd name="connsiteY17" fmla="*/ 749513 h 6320484"/>
              <a:gd name="connsiteX18" fmla="*/ 4271401 w 4950037"/>
              <a:gd name="connsiteY18" fmla="*/ 847749 h 6320484"/>
              <a:gd name="connsiteX19" fmla="*/ 4270503 w 4950037"/>
              <a:gd name="connsiteY19" fmla="*/ 861235 h 6320484"/>
              <a:gd name="connsiteX20" fmla="*/ 4270699 w 4950037"/>
              <a:gd name="connsiteY20" fmla="*/ 865719 h 6320484"/>
              <a:gd name="connsiteX21" fmla="*/ 4202536 w 4950037"/>
              <a:gd name="connsiteY21" fmla="*/ 861893 h 6320484"/>
              <a:gd name="connsiteX22" fmla="*/ 4202536 w 4950037"/>
              <a:gd name="connsiteY22" fmla="*/ 987895 h 6320484"/>
              <a:gd name="connsiteX23" fmla="*/ 4532772 w 4950037"/>
              <a:gd name="connsiteY23" fmla="*/ 1009893 h 6320484"/>
              <a:gd name="connsiteX24" fmla="*/ 4904400 w 4950037"/>
              <a:gd name="connsiteY24" fmla="*/ 1030269 h 6320484"/>
              <a:gd name="connsiteX25" fmla="*/ 4932162 w 4950037"/>
              <a:gd name="connsiteY25" fmla="*/ 1052023 h 6320484"/>
              <a:gd name="connsiteX26" fmla="*/ 4930395 w 4950037"/>
              <a:gd name="connsiteY26" fmla="*/ 1083700 h 6320484"/>
              <a:gd name="connsiteX27" fmla="*/ 4933305 w 4950037"/>
              <a:gd name="connsiteY27" fmla="*/ 1085413 h 6320484"/>
              <a:gd name="connsiteX28" fmla="*/ 4949662 w 4950037"/>
              <a:gd name="connsiteY28" fmla="*/ 1116915 h 6320484"/>
              <a:gd name="connsiteX29" fmla="*/ 4927494 w 4950037"/>
              <a:gd name="connsiteY29" fmla="*/ 1174426 h 6320484"/>
              <a:gd name="connsiteX30" fmla="*/ 4924021 w 4950037"/>
              <a:gd name="connsiteY30" fmla="*/ 1197992 h 6320484"/>
              <a:gd name="connsiteX31" fmla="*/ 4918937 w 4950037"/>
              <a:gd name="connsiteY31" fmla="*/ 1289117 h 6320484"/>
              <a:gd name="connsiteX32" fmla="*/ 4918290 w 4950037"/>
              <a:gd name="connsiteY32" fmla="*/ 1335426 h 6320484"/>
              <a:gd name="connsiteX33" fmla="*/ 4915204 w 4950037"/>
              <a:gd name="connsiteY33" fmla="*/ 1363823 h 6320484"/>
              <a:gd name="connsiteX34" fmla="*/ 4914538 w 4950037"/>
              <a:gd name="connsiteY34" fmla="*/ 1367995 h 6320484"/>
              <a:gd name="connsiteX35" fmla="*/ 4901655 w 4950037"/>
              <a:gd name="connsiteY35" fmla="*/ 1598968 h 6320484"/>
              <a:gd name="connsiteX36" fmla="*/ 4903361 w 4950037"/>
              <a:gd name="connsiteY36" fmla="*/ 1603791 h 6320484"/>
              <a:gd name="connsiteX37" fmla="*/ 4901219 w 4950037"/>
              <a:gd name="connsiteY37" fmla="*/ 1627566 h 6320484"/>
              <a:gd name="connsiteX38" fmla="*/ 4899626 w 4950037"/>
              <a:gd name="connsiteY38" fmla="*/ 1635333 h 6320484"/>
              <a:gd name="connsiteX39" fmla="*/ 4893414 w 4950037"/>
              <a:gd name="connsiteY39" fmla="*/ 1746703 h 6320484"/>
              <a:gd name="connsiteX40" fmla="*/ 4895482 w 4950037"/>
              <a:gd name="connsiteY40" fmla="*/ 1747601 h 6320484"/>
              <a:gd name="connsiteX41" fmla="*/ 4899584 w 4950037"/>
              <a:gd name="connsiteY41" fmla="*/ 1783699 h 6320484"/>
              <a:gd name="connsiteX42" fmla="*/ 4894806 w 4950037"/>
              <a:gd name="connsiteY42" fmla="*/ 1881995 h 6320484"/>
              <a:gd name="connsiteX43" fmla="*/ 4894702 w 4950037"/>
              <a:gd name="connsiteY43" fmla="*/ 1940154 h 6320484"/>
              <a:gd name="connsiteX44" fmla="*/ 4898986 w 4950037"/>
              <a:gd name="connsiteY44" fmla="*/ 1961221 h 6320484"/>
              <a:gd name="connsiteX45" fmla="*/ 4902063 w 4950037"/>
              <a:gd name="connsiteY45" fmla="*/ 1991332 h 6320484"/>
              <a:gd name="connsiteX46" fmla="*/ 4910843 w 4950037"/>
              <a:gd name="connsiteY46" fmla="*/ 2043680 h 6320484"/>
              <a:gd name="connsiteX47" fmla="*/ 4913111 w 4950037"/>
              <a:gd name="connsiteY47" fmla="*/ 2093780 h 6320484"/>
              <a:gd name="connsiteX48" fmla="*/ 4912235 w 4950037"/>
              <a:gd name="connsiteY48" fmla="*/ 2127331 h 6320484"/>
              <a:gd name="connsiteX49" fmla="*/ 4911774 w 4950037"/>
              <a:gd name="connsiteY49" fmla="*/ 2132180 h 6320484"/>
              <a:gd name="connsiteX50" fmla="*/ 4902693 w 4950037"/>
              <a:gd name="connsiteY50" fmla="*/ 2171984 h 6320484"/>
              <a:gd name="connsiteX51" fmla="*/ 4905943 w 4950037"/>
              <a:gd name="connsiteY51" fmla="*/ 2175920 h 6320484"/>
              <a:gd name="connsiteX52" fmla="*/ 4908773 w 4950037"/>
              <a:gd name="connsiteY52" fmla="*/ 2188707 h 6320484"/>
              <a:gd name="connsiteX53" fmla="*/ 4904052 w 4950037"/>
              <a:gd name="connsiteY53" fmla="*/ 2199268 h 6320484"/>
              <a:gd name="connsiteX54" fmla="*/ 4893911 w 4950037"/>
              <a:gd name="connsiteY54" fmla="*/ 2249378 h 6320484"/>
              <a:gd name="connsiteX55" fmla="*/ 4883060 w 4950037"/>
              <a:gd name="connsiteY55" fmla="*/ 2322907 h 6320484"/>
              <a:gd name="connsiteX56" fmla="*/ 4878199 w 4950037"/>
              <a:gd name="connsiteY56" fmla="*/ 2333841 h 6320484"/>
              <a:gd name="connsiteX57" fmla="*/ 4863832 w 4950037"/>
              <a:gd name="connsiteY57" fmla="*/ 2405746 h 6320484"/>
              <a:gd name="connsiteX58" fmla="*/ 4860132 w 4950037"/>
              <a:gd name="connsiteY58" fmla="*/ 2443689 h 6320484"/>
              <a:gd name="connsiteX59" fmla="*/ 4863777 w 4950037"/>
              <a:gd name="connsiteY59" fmla="*/ 2448134 h 6320484"/>
              <a:gd name="connsiteX60" fmla="*/ 4862134 w 4950037"/>
              <a:gd name="connsiteY60" fmla="*/ 2459306 h 6320484"/>
              <a:gd name="connsiteX61" fmla="*/ 4862544 w 4950037"/>
              <a:gd name="connsiteY61" fmla="*/ 2462358 h 6320484"/>
              <a:gd name="connsiteX62" fmla="*/ 4864049 w 4950037"/>
              <a:gd name="connsiteY62" fmla="*/ 2479770 h 6320484"/>
              <a:gd name="connsiteX63" fmla="*/ 4852627 w 4950037"/>
              <a:gd name="connsiteY63" fmla="*/ 2514583 h 6320484"/>
              <a:gd name="connsiteX64" fmla="*/ 4850576 w 4950037"/>
              <a:gd name="connsiteY64" fmla="*/ 2514709 h 6320484"/>
              <a:gd name="connsiteX65" fmla="*/ 4842113 w 4950037"/>
              <a:gd name="connsiteY65" fmla="*/ 2666439 h 6320484"/>
              <a:gd name="connsiteX66" fmla="*/ 4850768 w 4950037"/>
              <a:gd name="connsiteY66" fmla="*/ 2690544 h 6320484"/>
              <a:gd name="connsiteX67" fmla="*/ 4853036 w 4950037"/>
              <a:gd name="connsiteY67" fmla="*/ 2740646 h 6320484"/>
              <a:gd name="connsiteX68" fmla="*/ 4852159 w 4950037"/>
              <a:gd name="connsiteY68" fmla="*/ 2774197 h 6320484"/>
              <a:gd name="connsiteX69" fmla="*/ 4851699 w 4950037"/>
              <a:gd name="connsiteY69" fmla="*/ 2779045 h 6320484"/>
              <a:gd name="connsiteX70" fmla="*/ 4842617 w 4950037"/>
              <a:gd name="connsiteY70" fmla="*/ 2818850 h 6320484"/>
              <a:gd name="connsiteX71" fmla="*/ 4845868 w 4950037"/>
              <a:gd name="connsiteY71" fmla="*/ 2822786 h 6320484"/>
              <a:gd name="connsiteX72" fmla="*/ 4848697 w 4950037"/>
              <a:gd name="connsiteY72" fmla="*/ 2835573 h 6320484"/>
              <a:gd name="connsiteX73" fmla="*/ 4843976 w 4950037"/>
              <a:gd name="connsiteY73" fmla="*/ 2846133 h 6320484"/>
              <a:gd name="connsiteX74" fmla="*/ 4833835 w 4950037"/>
              <a:gd name="connsiteY74" fmla="*/ 2896246 h 6320484"/>
              <a:gd name="connsiteX75" fmla="*/ 4826535 w 4950037"/>
              <a:gd name="connsiteY75" fmla="*/ 2945711 h 6320484"/>
              <a:gd name="connsiteX76" fmla="*/ 4770687 w 4950037"/>
              <a:gd name="connsiteY76" fmla="*/ 3999577 h 6320484"/>
              <a:gd name="connsiteX77" fmla="*/ 4757955 w 4950037"/>
              <a:gd name="connsiteY77" fmla="*/ 4252632 h 6320484"/>
              <a:gd name="connsiteX78" fmla="*/ 4746917 w 4950037"/>
              <a:gd name="connsiteY78" fmla="*/ 4414955 h 6320484"/>
              <a:gd name="connsiteX79" fmla="*/ 4656537 w 4950037"/>
              <a:gd name="connsiteY79" fmla="*/ 6050064 h 6320484"/>
              <a:gd name="connsiteX80" fmla="*/ 4661812 w 4950037"/>
              <a:gd name="connsiteY80" fmla="*/ 6086684 h 6320484"/>
              <a:gd name="connsiteX81" fmla="*/ 4665332 w 4950037"/>
              <a:gd name="connsiteY81" fmla="*/ 6121067 h 6320484"/>
              <a:gd name="connsiteX82" fmla="*/ 4668152 w 4950037"/>
              <a:gd name="connsiteY82" fmla="*/ 6221142 h 6320484"/>
              <a:gd name="connsiteX83" fmla="*/ 4649673 w 4950037"/>
              <a:gd name="connsiteY83" fmla="*/ 6255466 h 6320484"/>
              <a:gd name="connsiteX84" fmla="*/ 4645040 w 4950037"/>
              <a:gd name="connsiteY84" fmla="*/ 6258160 h 6320484"/>
              <a:gd name="connsiteX85" fmla="*/ 4641598 w 4950037"/>
              <a:gd name="connsiteY85" fmla="*/ 6320461 h 6320484"/>
              <a:gd name="connsiteX86" fmla="*/ 724747 w 4950037"/>
              <a:gd name="connsiteY86" fmla="*/ 6068362 h 6320484"/>
              <a:gd name="connsiteX87" fmla="*/ 415706 w 4950037"/>
              <a:gd name="connsiteY87" fmla="*/ 6051307 h 6320484"/>
              <a:gd name="connsiteX88" fmla="*/ 420012 w 4950037"/>
              <a:gd name="connsiteY88" fmla="*/ 6011137 h 6320484"/>
              <a:gd name="connsiteX89" fmla="*/ 424214 w 4950037"/>
              <a:gd name="connsiteY89" fmla="*/ 6004548 h 6320484"/>
              <a:gd name="connsiteX90" fmla="*/ 424482 w 4950037"/>
              <a:gd name="connsiteY90" fmla="*/ 6001808 h 6320484"/>
              <a:gd name="connsiteX91" fmla="*/ 424751 w 4950037"/>
              <a:gd name="connsiteY91" fmla="*/ 5999066 h 6320484"/>
              <a:gd name="connsiteX92" fmla="*/ 425286 w 4950037"/>
              <a:gd name="connsiteY92" fmla="*/ 5993584 h 6320484"/>
              <a:gd name="connsiteX93" fmla="*/ 424972 w 4950037"/>
              <a:gd name="connsiteY93" fmla="*/ 5987694 h 6320484"/>
              <a:gd name="connsiteX94" fmla="*/ 424390 w 4950037"/>
              <a:gd name="connsiteY94" fmla="*/ 5984546 h 6320484"/>
              <a:gd name="connsiteX95" fmla="*/ 424659 w 4950037"/>
              <a:gd name="connsiteY95" fmla="*/ 5981803 h 6320484"/>
              <a:gd name="connsiteX96" fmla="*/ 424344 w 4950037"/>
              <a:gd name="connsiteY96" fmla="*/ 5975914 h 6320484"/>
              <a:gd name="connsiteX97" fmla="*/ 423763 w 4950037"/>
              <a:gd name="connsiteY97" fmla="*/ 5972765 h 6320484"/>
              <a:gd name="connsiteX98" fmla="*/ 423136 w 4950037"/>
              <a:gd name="connsiteY98" fmla="*/ 5960984 h 6320484"/>
              <a:gd name="connsiteX99" fmla="*/ 422554 w 4950037"/>
              <a:gd name="connsiteY99" fmla="*/ 5957836 h 6320484"/>
              <a:gd name="connsiteX100" fmla="*/ 422821 w 4950037"/>
              <a:gd name="connsiteY100" fmla="*/ 5955094 h 6320484"/>
              <a:gd name="connsiteX101" fmla="*/ 421392 w 4950037"/>
              <a:gd name="connsiteY101" fmla="*/ 5951537 h 6320484"/>
              <a:gd name="connsiteX102" fmla="*/ 426782 w 4950037"/>
              <a:gd name="connsiteY102" fmla="*/ 5888089 h 6320484"/>
              <a:gd name="connsiteX103" fmla="*/ 448292 w 4950037"/>
              <a:gd name="connsiteY103" fmla="*/ 5480986 h 6320484"/>
              <a:gd name="connsiteX104" fmla="*/ 330530 w 4950037"/>
              <a:gd name="connsiteY104" fmla="*/ 5480986 h 6320484"/>
              <a:gd name="connsiteX105" fmla="*/ 330530 w 4950037"/>
              <a:gd name="connsiteY105" fmla="*/ 5395293 h 6320484"/>
              <a:gd name="connsiteX106" fmla="*/ 326057 w 4950037"/>
              <a:gd name="connsiteY106" fmla="*/ 5474970 h 6320484"/>
              <a:gd name="connsiteX107" fmla="*/ 270547 w 4950037"/>
              <a:gd name="connsiteY107" fmla="*/ 5477941 h 6320484"/>
              <a:gd name="connsiteX108" fmla="*/ 270474 w 4950037"/>
              <a:gd name="connsiteY108" fmla="*/ 5437541 h 6320484"/>
              <a:gd name="connsiteX109" fmla="*/ 273937 w 4950037"/>
              <a:gd name="connsiteY109" fmla="*/ 5430535 h 6320484"/>
              <a:gd name="connsiteX110" fmla="*/ 273907 w 4950037"/>
              <a:gd name="connsiteY110" fmla="*/ 5427782 h 6320484"/>
              <a:gd name="connsiteX111" fmla="*/ 273877 w 4950037"/>
              <a:gd name="connsiteY111" fmla="*/ 5425027 h 6320484"/>
              <a:gd name="connsiteX112" fmla="*/ 273815 w 4950037"/>
              <a:gd name="connsiteY112" fmla="*/ 5419519 h 6320484"/>
              <a:gd name="connsiteX113" fmla="*/ 272864 w 4950037"/>
              <a:gd name="connsiteY113" fmla="*/ 5413698 h 6320484"/>
              <a:gd name="connsiteX114" fmla="*/ 271946 w 4950037"/>
              <a:gd name="connsiteY114" fmla="*/ 5410631 h 6320484"/>
              <a:gd name="connsiteX115" fmla="*/ 271914 w 4950037"/>
              <a:gd name="connsiteY115" fmla="*/ 5407876 h 6320484"/>
              <a:gd name="connsiteX116" fmla="*/ 270963 w 4950037"/>
              <a:gd name="connsiteY116" fmla="*/ 5402055 h 6320484"/>
              <a:gd name="connsiteX117" fmla="*/ 270045 w 4950037"/>
              <a:gd name="connsiteY117" fmla="*/ 5398988 h 6320484"/>
              <a:gd name="connsiteX118" fmla="*/ 268144 w 4950037"/>
              <a:gd name="connsiteY118" fmla="*/ 5387344 h 6320484"/>
              <a:gd name="connsiteX119" fmla="*/ 267225 w 4950037"/>
              <a:gd name="connsiteY119" fmla="*/ 5384278 h 6320484"/>
              <a:gd name="connsiteX120" fmla="*/ 267193 w 4950037"/>
              <a:gd name="connsiteY120" fmla="*/ 5381523 h 6320484"/>
              <a:gd name="connsiteX121" fmla="*/ 265387 w 4950037"/>
              <a:gd name="connsiteY121" fmla="*/ 5378142 h 6320484"/>
              <a:gd name="connsiteX122" fmla="*/ 263868 w 4950037"/>
              <a:gd name="connsiteY122" fmla="*/ 5314483 h 6320484"/>
              <a:gd name="connsiteX123" fmla="*/ 192697 w 4950037"/>
              <a:gd name="connsiteY123" fmla="*/ 4040419 h 6320484"/>
              <a:gd name="connsiteX124" fmla="*/ 0 w 4950037"/>
              <a:gd name="connsiteY124" fmla="*/ 208389 h 6320484"/>
              <a:gd name="connsiteX125" fmla="*/ 2990554 w 4950037"/>
              <a:gd name="connsiteY125" fmla="*/ 54813 h 6320484"/>
              <a:gd name="connsiteX126" fmla="*/ 3816982 w 4950037"/>
              <a:gd name="connsiteY126" fmla="*/ 20020 h 6320484"/>
              <a:gd name="connsiteX0" fmla="*/ 4188628 w 4950037"/>
              <a:gd name="connsiteY0" fmla="*/ 0 h 6320484"/>
              <a:gd name="connsiteX1" fmla="*/ 4218584 w 4950037"/>
              <a:gd name="connsiteY1" fmla="*/ 18617 h 6320484"/>
              <a:gd name="connsiteX2" fmla="*/ 4220262 w 4950037"/>
              <a:gd name="connsiteY2" fmla="*/ 50299 h 6320484"/>
              <a:gd name="connsiteX3" fmla="*/ 4223339 w 4950037"/>
              <a:gd name="connsiteY3" fmla="*/ 51686 h 6320484"/>
              <a:gd name="connsiteX4" fmla="*/ 4243015 w 4950037"/>
              <a:gd name="connsiteY4" fmla="*/ 81229 h 6320484"/>
              <a:gd name="connsiteX5" fmla="*/ 4227211 w 4950037"/>
              <a:gd name="connsiteY5" fmla="*/ 140805 h 6320484"/>
              <a:gd name="connsiteX6" fmla="*/ 4226312 w 4950037"/>
              <a:gd name="connsiteY6" fmla="*/ 164608 h 6320484"/>
              <a:gd name="connsiteX7" fmla="*/ 4231134 w 4950037"/>
              <a:gd name="connsiteY7" fmla="*/ 255748 h 6320484"/>
              <a:gd name="connsiteX8" fmla="*/ 4235510 w 4950037"/>
              <a:gd name="connsiteY8" fmla="*/ 301854 h 6320484"/>
              <a:gd name="connsiteX9" fmla="*/ 4235520 w 4950037"/>
              <a:gd name="connsiteY9" fmla="*/ 330418 h 6320484"/>
              <a:gd name="connsiteX10" fmla="*/ 4235309 w 4950037"/>
              <a:gd name="connsiteY10" fmla="*/ 334638 h 6320484"/>
              <a:gd name="connsiteX11" fmla="*/ 4247535 w 4950037"/>
              <a:gd name="connsiteY11" fmla="*/ 565647 h 6320484"/>
              <a:gd name="connsiteX12" fmla="*/ 4249754 w 4950037"/>
              <a:gd name="connsiteY12" fmla="*/ 570257 h 6320484"/>
              <a:gd name="connsiteX13" fmla="*/ 4250201 w 4950037"/>
              <a:gd name="connsiteY13" fmla="*/ 594124 h 6320484"/>
              <a:gd name="connsiteX14" fmla="*/ 4249458 w 4950037"/>
              <a:gd name="connsiteY14" fmla="*/ 602018 h 6320484"/>
              <a:gd name="connsiteX15" fmla="*/ 4255354 w 4950037"/>
              <a:gd name="connsiteY15" fmla="*/ 713405 h 6320484"/>
              <a:gd name="connsiteX16" fmla="*/ 4257507 w 4950037"/>
              <a:gd name="connsiteY16" fmla="*/ 714073 h 6320484"/>
              <a:gd name="connsiteX17" fmla="*/ 4265497 w 4950037"/>
              <a:gd name="connsiteY17" fmla="*/ 749513 h 6320484"/>
              <a:gd name="connsiteX18" fmla="*/ 4271401 w 4950037"/>
              <a:gd name="connsiteY18" fmla="*/ 847749 h 6320484"/>
              <a:gd name="connsiteX19" fmla="*/ 4270503 w 4950037"/>
              <a:gd name="connsiteY19" fmla="*/ 861235 h 6320484"/>
              <a:gd name="connsiteX20" fmla="*/ 4270699 w 4950037"/>
              <a:gd name="connsiteY20" fmla="*/ 865719 h 6320484"/>
              <a:gd name="connsiteX21" fmla="*/ 4202536 w 4950037"/>
              <a:gd name="connsiteY21" fmla="*/ 987895 h 6320484"/>
              <a:gd name="connsiteX22" fmla="*/ 4532772 w 4950037"/>
              <a:gd name="connsiteY22" fmla="*/ 1009893 h 6320484"/>
              <a:gd name="connsiteX23" fmla="*/ 4904400 w 4950037"/>
              <a:gd name="connsiteY23" fmla="*/ 1030269 h 6320484"/>
              <a:gd name="connsiteX24" fmla="*/ 4932162 w 4950037"/>
              <a:gd name="connsiteY24" fmla="*/ 1052023 h 6320484"/>
              <a:gd name="connsiteX25" fmla="*/ 4930395 w 4950037"/>
              <a:gd name="connsiteY25" fmla="*/ 1083700 h 6320484"/>
              <a:gd name="connsiteX26" fmla="*/ 4933305 w 4950037"/>
              <a:gd name="connsiteY26" fmla="*/ 1085413 h 6320484"/>
              <a:gd name="connsiteX27" fmla="*/ 4949662 w 4950037"/>
              <a:gd name="connsiteY27" fmla="*/ 1116915 h 6320484"/>
              <a:gd name="connsiteX28" fmla="*/ 4927494 w 4950037"/>
              <a:gd name="connsiteY28" fmla="*/ 1174426 h 6320484"/>
              <a:gd name="connsiteX29" fmla="*/ 4924021 w 4950037"/>
              <a:gd name="connsiteY29" fmla="*/ 1197992 h 6320484"/>
              <a:gd name="connsiteX30" fmla="*/ 4918937 w 4950037"/>
              <a:gd name="connsiteY30" fmla="*/ 1289117 h 6320484"/>
              <a:gd name="connsiteX31" fmla="*/ 4918290 w 4950037"/>
              <a:gd name="connsiteY31" fmla="*/ 1335426 h 6320484"/>
              <a:gd name="connsiteX32" fmla="*/ 4915204 w 4950037"/>
              <a:gd name="connsiteY32" fmla="*/ 1363823 h 6320484"/>
              <a:gd name="connsiteX33" fmla="*/ 4914538 w 4950037"/>
              <a:gd name="connsiteY33" fmla="*/ 1367995 h 6320484"/>
              <a:gd name="connsiteX34" fmla="*/ 4901655 w 4950037"/>
              <a:gd name="connsiteY34" fmla="*/ 1598968 h 6320484"/>
              <a:gd name="connsiteX35" fmla="*/ 4903361 w 4950037"/>
              <a:gd name="connsiteY35" fmla="*/ 1603791 h 6320484"/>
              <a:gd name="connsiteX36" fmla="*/ 4901219 w 4950037"/>
              <a:gd name="connsiteY36" fmla="*/ 1627566 h 6320484"/>
              <a:gd name="connsiteX37" fmla="*/ 4899626 w 4950037"/>
              <a:gd name="connsiteY37" fmla="*/ 1635333 h 6320484"/>
              <a:gd name="connsiteX38" fmla="*/ 4893414 w 4950037"/>
              <a:gd name="connsiteY38" fmla="*/ 1746703 h 6320484"/>
              <a:gd name="connsiteX39" fmla="*/ 4895482 w 4950037"/>
              <a:gd name="connsiteY39" fmla="*/ 1747601 h 6320484"/>
              <a:gd name="connsiteX40" fmla="*/ 4899584 w 4950037"/>
              <a:gd name="connsiteY40" fmla="*/ 1783699 h 6320484"/>
              <a:gd name="connsiteX41" fmla="*/ 4894806 w 4950037"/>
              <a:gd name="connsiteY41" fmla="*/ 1881995 h 6320484"/>
              <a:gd name="connsiteX42" fmla="*/ 4894702 w 4950037"/>
              <a:gd name="connsiteY42" fmla="*/ 1940154 h 6320484"/>
              <a:gd name="connsiteX43" fmla="*/ 4898986 w 4950037"/>
              <a:gd name="connsiteY43" fmla="*/ 1961221 h 6320484"/>
              <a:gd name="connsiteX44" fmla="*/ 4902063 w 4950037"/>
              <a:gd name="connsiteY44" fmla="*/ 1991332 h 6320484"/>
              <a:gd name="connsiteX45" fmla="*/ 4910843 w 4950037"/>
              <a:gd name="connsiteY45" fmla="*/ 2043680 h 6320484"/>
              <a:gd name="connsiteX46" fmla="*/ 4913111 w 4950037"/>
              <a:gd name="connsiteY46" fmla="*/ 2093780 h 6320484"/>
              <a:gd name="connsiteX47" fmla="*/ 4912235 w 4950037"/>
              <a:gd name="connsiteY47" fmla="*/ 2127331 h 6320484"/>
              <a:gd name="connsiteX48" fmla="*/ 4911774 w 4950037"/>
              <a:gd name="connsiteY48" fmla="*/ 2132180 h 6320484"/>
              <a:gd name="connsiteX49" fmla="*/ 4902693 w 4950037"/>
              <a:gd name="connsiteY49" fmla="*/ 2171984 h 6320484"/>
              <a:gd name="connsiteX50" fmla="*/ 4905943 w 4950037"/>
              <a:gd name="connsiteY50" fmla="*/ 2175920 h 6320484"/>
              <a:gd name="connsiteX51" fmla="*/ 4908773 w 4950037"/>
              <a:gd name="connsiteY51" fmla="*/ 2188707 h 6320484"/>
              <a:gd name="connsiteX52" fmla="*/ 4904052 w 4950037"/>
              <a:gd name="connsiteY52" fmla="*/ 2199268 h 6320484"/>
              <a:gd name="connsiteX53" fmla="*/ 4893911 w 4950037"/>
              <a:gd name="connsiteY53" fmla="*/ 2249378 h 6320484"/>
              <a:gd name="connsiteX54" fmla="*/ 4883060 w 4950037"/>
              <a:gd name="connsiteY54" fmla="*/ 2322907 h 6320484"/>
              <a:gd name="connsiteX55" fmla="*/ 4878199 w 4950037"/>
              <a:gd name="connsiteY55" fmla="*/ 2333841 h 6320484"/>
              <a:gd name="connsiteX56" fmla="*/ 4863832 w 4950037"/>
              <a:gd name="connsiteY56" fmla="*/ 2405746 h 6320484"/>
              <a:gd name="connsiteX57" fmla="*/ 4860132 w 4950037"/>
              <a:gd name="connsiteY57" fmla="*/ 2443689 h 6320484"/>
              <a:gd name="connsiteX58" fmla="*/ 4863777 w 4950037"/>
              <a:gd name="connsiteY58" fmla="*/ 2448134 h 6320484"/>
              <a:gd name="connsiteX59" fmla="*/ 4862134 w 4950037"/>
              <a:gd name="connsiteY59" fmla="*/ 2459306 h 6320484"/>
              <a:gd name="connsiteX60" fmla="*/ 4862544 w 4950037"/>
              <a:gd name="connsiteY60" fmla="*/ 2462358 h 6320484"/>
              <a:gd name="connsiteX61" fmla="*/ 4864049 w 4950037"/>
              <a:gd name="connsiteY61" fmla="*/ 2479770 h 6320484"/>
              <a:gd name="connsiteX62" fmla="*/ 4852627 w 4950037"/>
              <a:gd name="connsiteY62" fmla="*/ 2514583 h 6320484"/>
              <a:gd name="connsiteX63" fmla="*/ 4850576 w 4950037"/>
              <a:gd name="connsiteY63" fmla="*/ 2514709 h 6320484"/>
              <a:gd name="connsiteX64" fmla="*/ 4842113 w 4950037"/>
              <a:gd name="connsiteY64" fmla="*/ 2666439 h 6320484"/>
              <a:gd name="connsiteX65" fmla="*/ 4850768 w 4950037"/>
              <a:gd name="connsiteY65" fmla="*/ 2690544 h 6320484"/>
              <a:gd name="connsiteX66" fmla="*/ 4853036 w 4950037"/>
              <a:gd name="connsiteY66" fmla="*/ 2740646 h 6320484"/>
              <a:gd name="connsiteX67" fmla="*/ 4852159 w 4950037"/>
              <a:gd name="connsiteY67" fmla="*/ 2774197 h 6320484"/>
              <a:gd name="connsiteX68" fmla="*/ 4851699 w 4950037"/>
              <a:gd name="connsiteY68" fmla="*/ 2779045 h 6320484"/>
              <a:gd name="connsiteX69" fmla="*/ 4842617 w 4950037"/>
              <a:gd name="connsiteY69" fmla="*/ 2818850 h 6320484"/>
              <a:gd name="connsiteX70" fmla="*/ 4845868 w 4950037"/>
              <a:gd name="connsiteY70" fmla="*/ 2822786 h 6320484"/>
              <a:gd name="connsiteX71" fmla="*/ 4848697 w 4950037"/>
              <a:gd name="connsiteY71" fmla="*/ 2835573 h 6320484"/>
              <a:gd name="connsiteX72" fmla="*/ 4843976 w 4950037"/>
              <a:gd name="connsiteY72" fmla="*/ 2846133 h 6320484"/>
              <a:gd name="connsiteX73" fmla="*/ 4833835 w 4950037"/>
              <a:gd name="connsiteY73" fmla="*/ 2896246 h 6320484"/>
              <a:gd name="connsiteX74" fmla="*/ 4826535 w 4950037"/>
              <a:gd name="connsiteY74" fmla="*/ 2945711 h 6320484"/>
              <a:gd name="connsiteX75" fmla="*/ 4770687 w 4950037"/>
              <a:gd name="connsiteY75" fmla="*/ 3999577 h 6320484"/>
              <a:gd name="connsiteX76" fmla="*/ 4757955 w 4950037"/>
              <a:gd name="connsiteY76" fmla="*/ 4252632 h 6320484"/>
              <a:gd name="connsiteX77" fmla="*/ 4746917 w 4950037"/>
              <a:gd name="connsiteY77" fmla="*/ 4414955 h 6320484"/>
              <a:gd name="connsiteX78" fmla="*/ 4656537 w 4950037"/>
              <a:gd name="connsiteY78" fmla="*/ 6050064 h 6320484"/>
              <a:gd name="connsiteX79" fmla="*/ 4661812 w 4950037"/>
              <a:gd name="connsiteY79" fmla="*/ 6086684 h 6320484"/>
              <a:gd name="connsiteX80" fmla="*/ 4665332 w 4950037"/>
              <a:gd name="connsiteY80" fmla="*/ 6121067 h 6320484"/>
              <a:gd name="connsiteX81" fmla="*/ 4668152 w 4950037"/>
              <a:gd name="connsiteY81" fmla="*/ 6221142 h 6320484"/>
              <a:gd name="connsiteX82" fmla="*/ 4649673 w 4950037"/>
              <a:gd name="connsiteY82" fmla="*/ 6255466 h 6320484"/>
              <a:gd name="connsiteX83" fmla="*/ 4645040 w 4950037"/>
              <a:gd name="connsiteY83" fmla="*/ 6258160 h 6320484"/>
              <a:gd name="connsiteX84" fmla="*/ 4641598 w 4950037"/>
              <a:gd name="connsiteY84" fmla="*/ 6320461 h 6320484"/>
              <a:gd name="connsiteX85" fmla="*/ 724747 w 4950037"/>
              <a:gd name="connsiteY85" fmla="*/ 6068362 h 6320484"/>
              <a:gd name="connsiteX86" fmla="*/ 415706 w 4950037"/>
              <a:gd name="connsiteY86" fmla="*/ 6051307 h 6320484"/>
              <a:gd name="connsiteX87" fmla="*/ 420012 w 4950037"/>
              <a:gd name="connsiteY87" fmla="*/ 6011137 h 6320484"/>
              <a:gd name="connsiteX88" fmla="*/ 424214 w 4950037"/>
              <a:gd name="connsiteY88" fmla="*/ 6004548 h 6320484"/>
              <a:gd name="connsiteX89" fmla="*/ 424482 w 4950037"/>
              <a:gd name="connsiteY89" fmla="*/ 6001808 h 6320484"/>
              <a:gd name="connsiteX90" fmla="*/ 424751 w 4950037"/>
              <a:gd name="connsiteY90" fmla="*/ 5999066 h 6320484"/>
              <a:gd name="connsiteX91" fmla="*/ 425286 w 4950037"/>
              <a:gd name="connsiteY91" fmla="*/ 5993584 h 6320484"/>
              <a:gd name="connsiteX92" fmla="*/ 424972 w 4950037"/>
              <a:gd name="connsiteY92" fmla="*/ 5987694 h 6320484"/>
              <a:gd name="connsiteX93" fmla="*/ 424390 w 4950037"/>
              <a:gd name="connsiteY93" fmla="*/ 5984546 h 6320484"/>
              <a:gd name="connsiteX94" fmla="*/ 424659 w 4950037"/>
              <a:gd name="connsiteY94" fmla="*/ 5981803 h 6320484"/>
              <a:gd name="connsiteX95" fmla="*/ 424344 w 4950037"/>
              <a:gd name="connsiteY95" fmla="*/ 5975914 h 6320484"/>
              <a:gd name="connsiteX96" fmla="*/ 423763 w 4950037"/>
              <a:gd name="connsiteY96" fmla="*/ 5972765 h 6320484"/>
              <a:gd name="connsiteX97" fmla="*/ 423136 w 4950037"/>
              <a:gd name="connsiteY97" fmla="*/ 5960984 h 6320484"/>
              <a:gd name="connsiteX98" fmla="*/ 422554 w 4950037"/>
              <a:gd name="connsiteY98" fmla="*/ 5957836 h 6320484"/>
              <a:gd name="connsiteX99" fmla="*/ 422821 w 4950037"/>
              <a:gd name="connsiteY99" fmla="*/ 5955094 h 6320484"/>
              <a:gd name="connsiteX100" fmla="*/ 421392 w 4950037"/>
              <a:gd name="connsiteY100" fmla="*/ 5951537 h 6320484"/>
              <a:gd name="connsiteX101" fmla="*/ 426782 w 4950037"/>
              <a:gd name="connsiteY101" fmla="*/ 5888089 h 6320484"/>
              <a:gd name="connsiteX102" fmla="*/ 448292 w 4950037"/>
              <a:gd name="connsiteY102" fmla="*/ 5480986 h 6320484"/>
              <a:gd name="connsiteX103" fmla="*/ 330530 w 4950037"/>
              <a:gd name="connsiteY103" fmla="*/ 5480986 h 6320484"/>
              <a:gd name="connsiteX104" fmla="*/ 330530 w 4950037"/>
              <a:gd name="connsiteY104" fmla="*/ 5395293 h 6320484"/>
              <a:gd name="connsiteX105" fmla="*/ 326057 w 4950037"/>
              <a:gd name="connsiteY105" fmla="*/ 5474970 h 6320484"/>
              <a:gd name="connsiteX106" fmla="*/ 270547 w 4950037"/>
              <a:gd name="connsiteY106" fmla="*/ 5477941 h 6320484"/>
              <a:gd name="connsiteX107" fmla="*/ 270474 w 4950037"/>
              <a:gd name="connsiteY107" fmla="*/ 5437541 h 6320484"/>
              <a:gd name="connsiteX108" fmla="*/ 273937 w 4950037"/>
              <a:gd name="connsiteY108" fmla="*/ 5430535 h 6320484"/>
              <a:gd name="connsiteX109" fmla="*/ 273907 w 4950037"/>
              <a:gd name="connsiteY109" fmla="*/ 5427782 h 6320484"/>
              <a:gd name="connsiteX110" fmla="*/ 273877 w 4950037"/>
              <a:gd name="connsiteY110" fmla="*/ 5425027 h 6320484"/>
              <a:gd name="connsiteX111" fmla="*/ 273815 w 4950037"/>
              <a:gd name="connsiteY111" fmla="*/ 5419519 h 6320484"/>
              <a:gd name="connsiteX112" fmla="*/ 272864 w 4950037"/>
              <a:gd name="connsiteY112" fmla="*/ 5413698 h 6320484"/>
              <a:gd name="connsiteX113" fmla="*/ 271946 w 4950037"/>
              <a:gd name="connsiteY113" fmla="*/ 5410631 h 6320484"/>
              <a:gd name="connsiteX114" fmla="*/ 271914 w 4950037"/>
              <a:gd name="connsiteY114" fmla="*/ 5407876 h 6320484"/>
              <a:gd name="connsiteX115" fmla="*/ 270963 w 4950037"/>
              <a:gd name="connsiteY115" fmla="*/ 5402055 h 6320484"/>
              <a:gd name="connsiteX116" fmla="*/ 270045 w 4950037"/>
              <a:gd name="connsiteY116" fmla="*/ 5398988 h 6320484"/>
              <a:gd name="connsiteX117" fmla="*/ 268144 w 4950037"/>
              <a:gd name="connsiteY117" fmla="*/ 5387344 h 6320484"/>
              <a:gd name="connsiteX118" fmla="*/ 267225 w 4950037"/>
              <a:gd name="connsiteY118" fmla="*/ 5384278 h 6320484"/>
              <a:gd name="connsiteX119" fmla="*/ 267193 w 4950037"/>
              <a:gd name="connsiteY119" fmla="*/ 5381523 h 6320484"/>
              <a:gd name="connsiteX120" fmla="*/ 265387 w 4950037"/>
              <a:gd name="connsiteY120" fmla="*/ 5378142 h 6320484"/>
              <a:gd name="connsiteX121" fmla="*/ 263868 w 4950037"/>
              <a:gd name="connsiteY121" fmla="*/ 5314483 h 6320484"/>
              <a:gd name="connsiteX122" fmla="*/ 192697 w 4950037"/>
              <a:gd name="connsiteY122" fmla="*/ 4040419 h 6320484"/>
              <a:gd name="connsiteX123" fmla="*/ 0 w 4950037"/>
              <a:gd name="connsiteY123" fmla="*/ 208389 h 6320484"/>
              <a:gd name="connsiteX124" fmla="*/ 2990554 w 4950037"/>
              <a:gd name="connsiteY124" fmla="*/ 54813 h 6320484"/>
              <a:gd name="connsiteX125" fmla="*/ 3816982 w 4950037"/>
              <a:gd name="connsiteY125" fmla="*/ 20020 h 6320484"/>
              <a:gd name="connsiteX126" fmla="*/ 4188628 w 4950037"/>
              <a:gd name="connsiteY126" fmla="*/ 0 h 6320484"/>
              <a:gd name="connsiteX0" fmla="*/ 4188628 w 4950037"/>
              <a:gd name="connsiteY0" fmla="*/ 0 h 6320484"/>
              <a:gd name="connsiteX1" fmla="*/ 4218584 w 4950037"/>
              <a:gd name="connsiteY1" fmla="*/ 18617 h 6320484"/>
              <a:gd name="connsiteX2" fmla="*/ 4220262 w 4950037"/>
              <a:gd name="connsiteY2" fmla="*/ 50299 h 6320484"/>
              <a:gd name="connsiteX3" fmla="*/ 4223339 w 4950037"/>
              <a:gd name="connsiteY3" fmla="*/ 51686 h 6320484"/>
              <a:gd name="connsiteX4" fmla="*/ 4243015 w 4950037"/>
              <a:gd name="connsiteY4" fmla="*/ 81229 h 6320484"/>
              <a:gd name="connsiteX5" fmla="*/ 4227211 w 4950037"/>
              <a:gd name="connsiteY5" fmla="*/ 140805 h 6320484"/>
              <a:gd name="connsiteX6" fmla="*/ 4226312 w 4950037"/>
              <a:gd name="connsiteY6" fmla="*/ 164608 h 6320484"/>
              <a:gd name="connsiteX7" fmla="*/ 4231134 w 4950037"/>
              <a:gd name="connsiteY7" fmla="*/ 255748 h 6320484"/>
              <a:gd name="connsiteX8" fmla="*/ 4235510 w 4950037"/>
              <a:gd name="connsiteY8" fmla="*/ 301854 h 6320484"/>
              <a:gd name="connsiteX9" fmla="*/ 4235520 w 4950037"/>
              <a:gd name="connsiteY9" fmla="*/ 330418 h 6320484"/>
              <a:gd name="connsiteX10" fmla="*/ 4235309 w 4950037"/>
              <a:gd name="connsiteY10" fmla="*/ 334638 h 6320484"/>
              <a:gd name="connsiteX11" fmla="*/ 4247535 w 4950037"/>
              <a:gd name="connsiteY11" fmla="*/ 565647 h 6320484"/>
              <a:gd name="connsiteX12" fmla="*/ 4249754 w 4950037"/>
              <a:gd name="connsiteY12" fmla="*/ 570257 h 6320484"/>
              <a:gd name="connsiteX13" fmla="*/ 4250201 w 4950037"/>
              <a:gd name="connsiteY13" fmla="*/ 594124 h 6320484"/>
              <a:gd name="connsiteX14" fmla="*/ 4249458 w 4950037"/>
              <a:gd name="connsiteY14" fmla="*/ 602018 h 6320484"/>
              <a:gd name="connsiteX15" fmla="*/ 4255354 w 4950037"/>
              <a:gd name="connsiteY15" fmla="*/ 713405 h 6320484"/>
              <a:gd name="connsiteX16" fmla="*/ 4257507 w 4950037"/>
              <a:gd name="connsiteY16" fmla="*/ 714073 h 6320484"/>
              <a:gd name="connsiteX17" fmla="*/ 4265497 w 4950037"/>
              <a:gd name="connsiteY17" fmla="*/ 749513 h 6320484"/>
              <a:gd name="connsiteX18" fmla="*/ 4271401 w 4950037"/>
              <a:gd name="connsiteY18" fmla="*/ 847749 h 6320484"/>
              <a:gd name="connsiteX19" fmla="*/ 4270503 w 4950037"/>
              <a:gd name="connsiteY19" fmla="*/ 861235 h 6320484"/>
              <a:gd name="connsiteX20" fmla="*/ 4270699 w 4950037"/>
              <a:gd name="connsiteY20" fmla="*/ 865719 h 6320484"/>
              <a:gd name="connsiteX21" fmla="*/ 4285322 w 4950037"/>
              <a:gd name="connsiteY21" fmla="*/ 987895 h 6320484"/>
              <a:gd name="connsiteX22" fmla="*/ 4532772 w 4950037"/>
              <a:gd name="connsiteY22" fmla="*/ 1009893 h 6320484"/>
              <a:gd name="connsiteX23" fmla="*/ 4904400 w 4950037"/>
              <a:gd name="connsiteY23" fmla="*/ 1030269 h 6320484"/>
              <a:gd name="connsiteX24" fmla="*/ 4932162 w 4950037"/>
              <a:gd name="connsiteY24" fmla="*/ 1052023 h 6320484"/>
              <a:gd name="connsiteX25" fmla="*/ 4930395 w 4950037"/>
              <a:gd name="connsiteY25" fmla="*/ 1083700 h 6320484"/>
              <a:gd name="connsiteX26" fmla="*/ 4933305 w 4950037"/>
              <a:gd name="connsiteY26" fmla="*/ 1085413 h 6320484"/>
              <a:gd name="connsiteX27" fmla="*/ 4949662 w 4950037"/>
              <a:gd name="connsiteY27" fmla="*/ 1116915 h 6320484"/>
              <a:gd name="connsiteX28" fmla="*/ 4927494 w 4950037"/>
              <a:gd name="connsiteY28" fmla="*/ 1174426 h 6320484"/>
              <a:gd name="connsiteX29" fmla="*/ 4924021 w 4950037"/>
              <a:gd name="connsiteY29" fmla="*/ 1197992 h 6320484"/>
              <a:gd name="connsiteX30" fmla="*/ 4918937 w 4950037"/>
              <a:gd name="connsiteY30" fmla="*/ 1289117 h 6320484"/>
              <a:gd name="connsiteX31" fmla="*/ 4918290 w 4950037"/>
              <a:gd name="connsiteY31" fmla="*/ 1335426 h 6320484"/>
              <a:gd name="connsiteX32" fmla="*/ 4915204 w 4950037"/>
              <a:gd name="connsiteY32" fmla="*/ 1363823 h 6320484"/>
              <a:gd name="connsiteX33" fmla="*/ 4914538 w 4950037"/>
              <a:gd name="connsiteY33" fmla="*/ 1367995 h 6320484"/>
              <a:gd name="connsiteX34" fmla="*/ 4901655 w 4950037"/>
              <a:gd name="connsiteY34" fmla="*/ 1598968 h 6320484"/>
              <a:gd name="connsiteX35" fmla="*/ 4903361 w 4950037"/>
              <a:gd name="connsiteY35" fmla="*/ 1603791 h 6320484"/>
              <a:gd name="connsiteX36" fmla="*/ 4901219 w 4950037"/>
              <a:gd name="connsiteY36" fmla="*/ 1627566 h 6320484"/>
              <a:gd name="connsiteX37" fmla="*/ 4899626 w 4950037"/>
              <a:gd name="connsiteY37" fmla="*/ 1635333 h 6320484"/>
              <a:gd name="connsiteX38" fmla="*/ 4893414 w 4950037"/>
              <a:gd name="connsiteY38" fmla="*/ 1746703 h 6320484"/>
              <a:gd name="connsiteX39" fmla="*/ 4895482 w 4950037"/>
              <a:gd name="connsiteY39" fmla="*/ 1747601 h 6320484"/>
              <a:gd name="connsiteX40" fmla="*/ 4899584 w 4950037"/>
              <a:gd name="connsiteY40" fmla="*/ 1783699 h 6320484"/>
              <a:gd name="connsiteX41" fmla="*/ 4894806 w 4950037"/>
              <a:gd name="connsiteY41" fmla="*/ 1881995 h 6320484"/>
              <a:gd name="connsiteX42" fmla="*/ 4894702 w 4950037"/>
              <a:gd name="connsiteY42" fmla="*/ 1940154 h 6320484"/>
              <a:gd name="connsiteX43" fmla="*/ 4898986 w 4950037"/>
              <a:gd name="connsiteY43" fmla="*/ 1961221 h 6320484"/>
              <a:gd name="connsiteX44" fmla="*/ 4902063 w 4950037"/>
              <a:gd name="connsiteY44" fmla="*/ 1991332 h 6320484"/>
              <a:gd name="connsiteX45" fmla="*/ 4910843 w 4950037"/>
              <a:gd name="connsiteY45" fmla="*/ 2043680 h 6320484"/>
              <a:gd name="connsiteX46" fmla="*/ 4913111 w 4950037"/>
              <a:gd name="connsiteY46" fmla="*/ 2093780 h 6320484"/>
              <a:gd name="connsiteX47" fmla="*/ 4912235 w 4950037"/>
              <a:gd name="connsiteY47" fmla="*/ 2127331 h 6320484"/>
              <a:gd name="connsiteX48" fmla="*/ 4911774 w 4950037"/>
              <a:gd name="connsiteY48" fmla="*/ 2132180 h 6320484"/>
              <a:gd name="connsiteX49" fmla="*/ 4902693 w 4950037"/>
              <a:gd name="connsiteY49" fmla="*/ 2171984 h 6320484"/>
              <a:gd name="connsiteX50" fmla="*/ 4905943 w 4950037"/>
              <a:gd name="connsiteY50" fmla="*/ 2175920 h 6320484"/>
              <a:gd name="connsiteX51" fmla="*/ 4908773 w 4950037"/>
              <a:gd name="connsiteY51" fmla="*/ 2188707 h 6320484"/>
              <a:gd name="connsiteX52" fmla="*/ 4904052 w 4950037"/>
              <a:gd name="connsiteY52" fmla="*/ 2199268 h 6320484"/>
              <a:gd name="connsiteX53" fmla="*/ 4893911 w 4950037"/>
              <a:gd name="connsiteY53" fmla="*/ 2249378 h 6320484"/>
              <a:gd name="connsiteX54" fmla="*/ 4883060 w 4950037"/>
              <a:gd name="connsiteY54" fmla="*/ 2322907 h 6320484"/>
              <a:gd name="connsiteX55" fmla="*/ 4878199 w 4950037"/>
              <a:gd name="connsiteY55" fmla="*/ 2333841 h 6320484"/>
              <a:gd name="connsiteX56" fmla="*/ 4863832 w 4950037"/>
              <a:gd name="connsiteY56" fmla="*/ 2405746 h 6320484"/>
              <a:gd name="connsiteX57" fmla="*/ 4860132 w 4950037"/>
              <a:gd name="connsiteY57" fmla="*/ 2443689 h 6320484"/>
              <a:gd name="connsiteX58" fmla="*/ 4863777 w 4950037"/>
              <a:gd name="connsiteY58" fmla="*/ 2448134 h 6320484"/>
              <a:gd name="connsiteX59" fmla="*/ 4862134 w 4950037"/>
              <a:gd name="connsiteY59" fmla="*/ 2459306 h 6320484"/>
              <a:gd name="connsiteX60" fmla="*/ 4862544 w 4950037"/>
              <a:gd name="connsiteY60" fmla="*/ 2462358 h 6320484"/>
              <a:gd name="connsiteX61" fmla="*/ 4864049 w 4950037"/>
              <a:gd name="connsiteY61" fmla="*/ 2479770 h 6320484"/>
              <a:gd name="connsiteX62" fmla="*/ 4852627 w 4950037"/>
              <a:gd name="connsiteY62" fmla="*/ 2514583 h 6320484"/>
              <a:gd name="connsiteX63" fmla="*/ 4850576 w 4950037"/>
              <a:gd name="connsiteY63" fmla="*/ 2514709 h 6320484"/>
              <a:gd name="connsiteX64" fmla="*/ 4842113 w 4950037"/>
              <a:gd name="connsiteY64" fmla="*/ 2666439 h 6320484"/>
              <a:gd name="connsiteX65" fmla="*/ 4850768 w 4950037"/>
              <a:gd name="connsiteY65" fmla="*/ 2690544 h 6320484"/>
              <a:gd name="connsiteX66" fmla="*/ 4853036 w 4950037"/>
              <a:gd name="connsiteY66" fmla="*/ 2740646 h 6320484"/>
              <a:gd name="connsiteX67" fmla="*/ 4852159 w 4950037"/>
              <a:gd name="connsiteY67" fmla="*/ 2774197 h 6320484"/>
              <a:gd name="connsiteX68" fmla="*/ 4851699 w 4950037"/>
              <a:gd name="connsiteY68" fmla="*/ 2779045 h 6320484"/>
              <a:gd name="connsiteX69" fmla="*/ 4842617 w 4950037"/>
              <a:gd name="connsiteY69" fmla="*/ 2818850 h 6320484"/>
              <a:gd name="connsiteX70" fmla="*/ 4845868 w 4950037"/>
              <a:gd name="connsiteY70" fmla="*/ 2822786 h 6320484"/>
              <a:gd name="connsiteX71" fmla="*/ 4848697 w 4950037"/>
              <a:gd name="connsiteY71" fmla="*/ 2835573 h 6320484"/>
              <a:gd name="connsiteX72" fmla="*/ 4843976 w 4950037"/>
              <a:gd name="connsiteY72" fmla="*/ 2846133 h 6320484"/>
              <a:gd name="connsiteX73" fmla="*/ 4833835 w 4950037"/>
              <a:gd name="connsiteY73" fmla="*/ 2896246 h 6320484"/>
              <a:gd name="connsiteX74" fmla="*/ 4826535 w 4950037"/>
              <a:gd name="connsiteY74" fmla="*/ 2945711 h 6320484"/>
              <a:gd name="connsiteX75" fmla="*/ 4770687 w 4950037"/>
              <a:gd name="connsiteY75" fmla="*/ 3999577 h 6320484"/>
              <a:gd name="connsiteX76" fmla="*/ 4757955 w 4950037"/>
              <a:gd name="connsiteY76" fmla="*/ 4252632 h 6320484"/>
              <a:gd name="connsiteX77" fmla="*/ 4746917 w 4950037"/>
              <a:gd name="connsiteY77" fmla="*/ 4414955 h 6320484"/>
              <a:gd name="connsiteX78" fmla="*/ 4656537 w 4950037"/>
              <a:gd name="connsiteY78" fmla="*/ 6050064 h 6320484"/>
              <a:gd name="connsiteX79" fmla="*/ 4661812 w 4950037"/>
              <a:gd name="connsiteY79" fmla="*/ 6086684 h 6320484"/>
              <a:gd name="connsiteX80" fmla="*/ 4665332 w 4950037"/>
              <a:gd name="connsiteY80" fmla="*/ 6121067 h 6320484"/>
              <a:gd name="connsiteX81" fmla="*/ 4668152 w 4950037"/>
              <a:gd name="connsiteY81" fmla="*/ 6221142 h 6320484"/>
              <a:gd name="connsiteX82" fmla="*/ 4649673 w 4950037"/>
              <a:gd name="connsiteY82" fmla="*/ 6255466 h 6320484"/>
              <a:gd name="connsiteX83" fmla="*/ 4645040 w 4950037"/>
              <a:gd name="connsiteY83" fmla="*/ 6258160 h 6320484"/>
              <a:gd name="connsiteX84" fmla="*/ 4641598 w 4950037"/>
              <a:gd name="connsiteY84" fmla="*/ 6320461 h 6320484"/>
              <a:gd name="connsiteX85" fmla="*/ 724747 w 4950037"/>
              <a:gd name="connsiteY85" fmla="*/ 6068362 h 6320484"/>
              <a:gd name="connsiteX86" fmla="*/ 415706 w 4950037"/>
              <a:gd name="connsiteY86" fmla="*/ 6051307 h 6320484"/>
              <a:gd name="connsiteX87" fmla="*/ 420012 w 4950037"/>
              <a:gd name="connsiteY87" fmla="*/ 6011137 h 6320484"/>
              <a:gd name="connsiteX88" fmla="*/ 424214 w 4950037"/>
              <a:gd name="connsiteY88" fmla="*/ 6004548 h 6320484"/>
              <a:gd name="connsiteX89" fmla="*/ 424482 w 4950037"/>
              <a:gd name="connsiteY89" fmla="*/ 6001808 h 6320484"/>
              <a:gd name="connsiteX90" fmla="*/ 424751 w 4950037"/>
              <a:gd name="connsiteY90" fmla="*/ 5999066 h 6320484"/>
              <a:gd name="connsiteX91" fmla="*/ 425286 w 4950037"/>
              <a:gd name="connsiteY91" fmla="*/ 5993584 h 6320484"/>
              <a:gd name="connsiteX92" fmla="*/ 424972 w 4950037"/>
              <a:gd name="connsiteY92" fmla="*/ 5987694 h 6320484"/>
              <a:gd name="connsiteX93" fmla="*/ 424390 w 4950037"/>
              <a:gd name="connsiteY93" fmla="*/ 5984546 h 6320484"/>
              <a:gd name="connsiteX94" fmla="*/ 424659 w 4950037"/>
              <a:gd name="connsiteY94" fmla="*/ 5981803 h 6320484"/>
              <a:gd name="connsiteX95" fmla="*/ 424344 w 4950037"/>
              <a:gd name="connsiteY95" fmla="*/ 5975914 h 6320484"/>
              <a:gd name="connsiteX96" fmla="*/ 423763 w 4950037"/>
              <a:gd name="connsiteY96" fmla="*/ 5972765 h 6320484"/>
              <a:gd name="connsiteX97" fmla="*/ 423136 w 4950037"/>
              <a:gd name="connsiteY97" fmla="*/ 5960984 h 6320484"/>
              <a:gd name="connsiteX98" fmla="*/ 422554 w 4950037"/>
              <a:gd name="connsiteY98" fmla="*/ 5957836 h 6320484"/>
              <a:gd name="connsiteX99" fmla="*/ 422821 w 4950037"/>
              <a:gd name="connsiteY99" fmla="*/ 5955094 h 6320484"/>
              <a:gd name="connsiteX100" fmla="*/ 421392 w 4950037"/>
              <a:gd name="connsiteY100" fmla="*/ 5951537 h 6320484"/>
              <a:gd name="connsiteX101" fmla="*/ 426782 w 4950037"/>
              <a:gd name="connsiteY101" fmla="*/ 5888089 h 6320484"/>
              <a:gd name="connsiteX102" fmla="*/ 448292 w 4950037"/>
              <a:gd name="connsiteY102" fmla="*/ 5480986 h 6320484"/>
              <a:gd name="connsiteX103" fmla="*/ 330530 w 4950037"/>
              <a:gd name="connsiteY103" fmla="*/ 5480986 h 6320484"/>
              <a:gd name="connsiteX104" fmla="*/ 330530 w 4950037"/>
              <a:gd name="connsiteY104" fmla="*/ 5395293 h 6320484"/>
              <a:gd name="connsiteX105" fmla="*/ 326057 w 4950037"/>
              <a:gd name="connsiteY105" fmla="*/ 5474970 h 6320484"/>
              <a:gd name="connsiteX106" fmla="*/ 270547 w 4950037"/>
              <a:gd name="connsiteY106" fmla="*/ 5477941 h 6320484"/>
              <a:gd name="connsiteX107" fmla="*/ 270474 w 4950037"/>
              <a:gd name="connsiteY107" fmla="*/ 5437541 h 6320484"/>
              <a:gd name="connsiteX108" fmla="*/ 273937 w 4950037"/>
              <a:gd name="connsiteY108" fmla="*/ 5430535 h 6320484"/>
              <a:gd name="connsiteX109" fmla="*/ 273907 w 4950037"/>
              <a:gd name="connsiteY109" fmla="*/ 5427782 h 6320484"/>
              <a:gd name="connsiteX110" fmla="*/ 273877 w 4950037"/>
              <a:gd name="connsiteY110" fmla="*/ 5425027 h 6320484"/>
              <a:gd name="connsiteX111" fmla="*/ 273815 w 4950037"/>
              <a:gd name="connsiteY111" fmla="*/ 5419519 h 6320484"/>
              <a:gd name="connsiteX112" fmla="*/ 272864 w 4950037"/>
              <a:gd name="connsiteY112" fmla="*/ 5413698 h 6320484"/>
              <a:gd name="connsiteX113" fmla="*/ 271946 w 4950037"/>
              <a:gd name="connsiteY113" fmla="*/ 5410631 h 6320484"/>
              <a:gd name="connsiteX114" fmla="*/ 271914 w 4950037"/>
              <a:gd name="connsiteY114" fmla="*/ 5407876 h 6320484"/>
              <a:gd name="connsiteX115" fmla="*/ 270963 w 4950037"/>
              <a:gd name="connsiteY115" fmla="*/ 5402055 h 6320484"/>
              <a:gd name="connsiteX116" fmla="*/ 270045 w 4950037"/>
              <a:gd name="connsiteY116" fmla="*/ 5398988 h 6320484"/>
              <a:gd name="connsiteX117" fmla="*/ 268144 w 4950037"/>
              <a:gd name="connsiteY117" fmla="*/ 5387344 h 6320484"/>
              <a:gd name="connsiteX118" fmla="*/ 267225 w 4950037"/>
              <a:gd name="connsiteY118" fmla="*/ 5384278 h 6320484"/>
              <a:gd name="connsiteX119" fmla="*/ 267193 w 4950037"/>
              <a:gd name="connsiteY119" fmla="*/ 5381523 h 6320484"/>
              <a:gd name="connsiteX120" fmla="*/ 265387 w 4950037"/>
              <a:gd name="connsiteY120" fmla="*/ 5378142 h 6320484"/>
              <a:gd name="connsiteX121" fmla="*/ 263868 w 4950037"/>
              <a:gd name="connsiteY121" fmla="*/ 5314483 h 6320484"/>
              <a:gd name="connsiteX122" fmla="*/ 192697 w 4950037"/>
              <a:gd name="connsiteY122" fmla="*/ 4040419 h 6320484"/>
              <a:gd name="connsiteX123" fmla="*/ 0 w 4950037"/>
              <a:gd name="connsiteY123" fmla="*/ 208389 h 6320484"/>
              <a:gd name="connsiteX124" fmla="*/ 2990554 w 4950037"/>
              <a:gd name="connsiteY124" fmla="*/ 54813 h 6320484"/>
              <a:gd name="connsiteX125" fmla="*/ 3816982 w 4950037"/>
              <a:gd name="connsiteY125" fmla="*/ 20020 h 6320484"/>
              <a:gd name="connsiteX126" fmla="*/ 4188628 w 4950037"/>
              <a:gd name="connsiteY126" fmla="*/ 0 h 632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4950037" h="6320484">
                <a:moveTo>
                  <a:pt x="4188628" y="0"/>
                </a:moveTo>
                <a:lnTo>
                  <a:pt x="4218584" y="18617"/>
                </a:lnTo>
                <a:cubicBezTo>
                  <a:pt x="4219144" y="29179"/>
                  <a:pt x="4219703" y="39738"/>
                  <a:pt x="4220262" y="50299"/>
                </a:cubicBezTo>
                <a:lnTo>
                  <a:pt x="4223339" y="51686"/>
                </a:lnTo>
                <a:cubicBezTo>
                  <a:pt x="4233026" y="52344"/>
                  <a:pt x="4240723" y="38432"/>
                  <a:pt x="4243015" y="81229"/>
                </a:cubicBezTo>
                <a:cubicBezTo>
                  <a:pt x="4234697" y="102698"/>
                  <a:pt x="4229805" y="122275"/>
                  <a:pt x="4227211" y="140805"/>
                </a:cubicBezTo>
                <a:cubicBezTo>
                  <a:pt x="4226911" y="148739"/>
                  <a:pt x="4226612" y="156674"/>
                  <a:pt x="4226312" y="164608"/>
                </a:cubicBezTo>
                <a:lnTo>
                  <a:pt x="4231134" y="255748"/>
                </a:lnTo>
                <a:lnTo>
                  <a:pt x="4235510" y="301854"/>
                </a:lnTo>
                <a:cubicBezTo>
                  <a:pt x="4235774" y="306767"/>
                  <a:pt x="4235830" y="317329"/>
                  <a:pt x="4235520" y="330418"/>
                </a:cubicBezTo>
                <a:cubicBezTo>
                  <a:pt x="4235450" y="331825"/>
                  <a:pt x="4235379" y="333231"/>
                  <a:pt x="4235309" y="334638"/>
                </a:cubicBezTo>
                <a:lnTo>
                  <a:pt x="4247535" y="565647"/>
                </a:lnTo>
                <a:lnTo>
                  <a:pt x="4249754" y="570257"/>
                </a:lnTo>
                <a:cubicBezTo>
                  <a:pt x="4251066" y="577685"/>
                  <a:pt x="4250868" y="585797"/>
                  <a:pt x="4250201" y="594124"/>
                </a:cubicBezTo>
                <a:cubicBezTo>
                  <a:pt x="4249953" y="596755"/>
                  <a:pt x="4249706" y="599387"/>
                  <a:pt x="4249458" y="602018"/>
                </a:cubicBezTo>
                <a:lnTo>
                  <a:pt x="4255354" y="713405"/>
                </a:lnTo>
                <a:lnTo>
                  <a:pt x="4257507" y="714073"/>
                </a:lnTo>
                <a:cubicBezTo>
                  <a:pt x="4259621" y="720223"/>
                  <a:pt x="4263181" y="727235"/>
                  <a:pt x="4265497" y="749513"/>
                </a:cubicBezTo>
                <a:cubicBezTo>
                  <a:pt x="4257720" y="777760"/>
                  <a:pt x="4282009" y="812594"/>
                  <a:pt x="4271401" y="847749"/>
                </a:cubicBezTo>
                <a:cubicBezTo>
                  <a:pt x="4270815" y="850939"/>
                  <a:pt x="4270519" y="855734"/>
                  <a:pt x="4270503" y="861235"/>
                </a:cubicBezTo>
                <a:cubicBezTo>
                  <a:pt x="4270568" y="862730"/>
                  <a:pt x="4270634" y="864224"/>
                  <a:pt x="4270699" y="865719"/>
                </a:cubicBezTo>
                <a:lnTo>
                  <a:pt x="4285322" y="987895"/>
                </a:lnTo>
                <a:lnTo>
                  <a:pt x="4532772" y="1009893"/>
                </a:lnTo>
                <a:lnTo>
                  <a:pt x="4904400" y="1030269"/>
                </a:lnTo>
                <a:lnTo>
                  <a:pt x="4932162" y="1052023"/>
                </a:lnTo>
                <a:lnTo>
                  <a:pt x="4930395" y="1083700"/>
                </a:lnTo>
                <a:lnTo>
                  <a:pt x="4933305" y="1085413"/>
                </a:lnTo>
                <a:cubicBezTo>
                  <a:pt x="4942862" y="1087116"/>
                  <a:pt x="4952022" y="1074120"/>
                  <a:pt x="4949662" y="1116915"/>
                </a:cubicBezTo>
                <a:cubicBezTo>
                  <a:pt x="4939066" y="1137355"/>
                  <a:pt x="4932081" y="1156286"/>
                  <a:pt x="4927494" y="1174426"/>
                </a:cubicBezTo>
                <a:lnTo>
                  <a:pt x="4924021" y="1197992"/>
                </a:lnTo>
                <a:lnTo>
                  <a:pt x="4918937" y="1289117"/>
                </a:lnTo>
                <a:cubicBezTo>
                  <a:pt x="4918721" y="1304553"/>
                  <a:pt x="4918506" y="1319990"/>
                  <a:pt x="4918290" y="1335426"/>
                </a:cubicBezTo>
                <a:cubicBezTo>
                  <a:pt x="4918020" y="1340340"/>
                  <a:pt x="4916931" y="1350844"/>
                  <a:pt x="4915204" y="1363823"/>
                </a:cubicBezTo>
                <a:lnTo>
                  <a:pt x="4914538" y="1367995"/>
                </a:lnTo>
                <a:lnTo>
                  <a:pt x="4901655" y="1598968"/>
                </a:lnTo>
                <a:lnTo>
                  <a:pt x="4903361" y="1603791"/>
                </a:lnTo>
                <a:cubicBezTo>
                  <a:pt x="4903861" y="1611318"/>
                  <a:pt x="4902784" y="1619361"/>
                  <a:pt x="4901219" y="1627566"/>
                </a:cubicBezTo>
                <a:lnTo>
                  <a:pt x="4899626" y="1635333"/>
                </a:lnTo>
                <a:lnTo>
                  <a:pt x="4893414" y="1746703"/>
                </a:lnTo>
                <a:lnTo>
                  <a:pt x="4895482" y="1747601"/>
                </a:lnTo>
                <a:cubicBezTo>
                  <a:pt x="4896917" y="1753944"/>
                  <a:pt x="4899696" y="1761300"/>
                  <a:pt x="4899584" y="1783699"/>
                </a:cubicBezTo>
                <a:cubicBezTo>
                  <a:pt x="4888791" y="1810936"/>
                  <a:pt x="4909162" y="1848198"/>
                  <a:pt x="4894806" y="1881995"/>
                </a:cubicBezTo>
                <a:cubicBezTo>
                  <a:pt x="4891095" y="1894424"/>
                  <a:pt x="4889211" y="1932888"/>
                  <a:pt x="4894702" y="1940154"/>
                </a:cubicBezTo>
                <a:cubicBezTo>
                  <a:pt x="4895513" y="1948172"/>
                  <a:pt x="4892867" y="1957532"/>
                  <a:pt x="4898986" y="1961221"/>
                </a:cubicBezTo>
                <a:cubicBezTo>
                  <a:pt x="4906255" y="1967327"/>
                  <a:pt x="4892830" y="1995341"/>
                  <a:pt x="4902063" y="1991332"/>
                </a:cubicBezTo>
                <a:cubicBezTo>
                  <a:pt x="4892826" y="2011227"/>
                  <a:pt x="4907874" y="2026986"/>
                  <a:pt x="4910843" y="2043680"/>
                </a:cubicBezTo>
                <a:lnTo>
                  <a:pt x="4913111" y="2093780"/>
                </a:lnTo>
                <a:cubicBezTo>
                  <a:pt x="4912819" y="2104963"/>
                  <a:pt x="4912526" y="2116147"/>
                  <a:pt x="4912235" y="2127331"/>
                </a:cubicBezTo>
                <a:cubicBezTo>
                  <a:pt x="4912081" y="2128947"/>
                  <a:pt x="4911927" y="2130563"/>
                  <a:pt x="4911774" y="2132180"/>
                </a:cubicBezTo>
                <a:lnTo>
                  <a:pt x="4902693" y="2171984"/>
                </a:lnTo>
                <a:cubicBezTo>
                  <a:pt x="4903894" y="2172990"/>
                  <a:pt x="4904991" y="2174315"/>
                  <a:pt x="4905943" y="2175920"/>
                </a:cubicBezTo>
                <a:lnTo>
                  <a:pt x="4908773" y="2188707"/>
                </a:lnTo>
                <a:lnTo>
                  <a:pt x="4904052" y="2199268"/>
                </a:lnTo>
                <a:lnTo>
                  <a:pt x="4893911" y="2249378"/>
                </a:lnTo>
                <a:lnTo>
                  <a:pt x="4883060" y="2322907"/>
                </a:lnTo>
                <a:lnTo>
                  <a:pt x="4878199" y="2333841"/>
                </a:lnTo>
                <a:cubicBezTo>
                  <a:pt x="4872134" y="2359072"/>
                  <a:pt x="4875268" y="2390080"/>
                  <a:pt x="4863832" y="2405746"/>
                </a:cubicBezTo>
                <a:lnTo>
                  <a:pt x="4860132" y="2443689"/>
                </a:lnTo>
                <a:lnTo>
                  <a:pt x="4863777" y="2448134"/>
                </a:lnTo>
                <a:lnTo>
                  <a:pt x="4862134" y="2459306"/>
                </a:lnTo>
                <a:cubicBezTo>
                  <a:pt x="4862270" y="2460323"/>
                  <a:pt x="4862408" y="2461340"/>
                  <a:pt x="4862544" y="2462358"/>
                </a:cubicBezTo>
                <a:cubicBezTo>
                  <a:pt x="4863348" y="2468183"/>
                  <a:pt x="4864002" y="2473955"/>
                  <a:pt x="4864049" y="2479770"/>
                </a:cubicBezTo>
                <a:cubicBezTo>
                  <a:pt x="4849538" y="2476510"/>
                  <a:pt x="4855223" y="2505567"/>
                  <a:pt x="4852627" y="2514583"/>
                </a:cubicBezTo>
                <a:lnTo>
                  <a:pt x="4850576" y="2514709"/>
                </a:lnTo>
                <a:lnTo>
                  <a:pt x="4842113" y="2666439"/>
                </a:lnTo>
                <a:lnTo>
                  <a:pt x="4850768" y="2690544"/>
                </a:lnTo>
                <a:lnTo>
                  <a:pt x="4853036" y="2740646"/>
                </a:lnTo>
                <a:cubicBezTo>
                  <a:pt x="4852743" y="2751830"/>
                  <a:pt x="4852452" y="2763013"/>
                  <a:pt x="4852159" y="2774197"/>
                </a:cubicBezTo>
                <a:cubicBezTo>
                  <a:pt x="4852006" y="2775813"/>
                  <a:pt x="4851852" y="2777429"/>
                  <a:pt x="4851699" y="2779045"/>
                </a:cubicBezTo>
                <a:lnTo>
                  <a:pt x="4842617" y="2818850"/>
                </a:lnTo>
                <a:cubicBezTo>
                  <a:pt x="4843819" y="2819856"/>
                  <a:pt x="4844915" y="2821182"/>
                  <a:pt x="4845868" y="2822786"/>
                </a:cubicBezTo>
                <a:lnTo>
                  <a:pt x="4848697" y="2835573"/>
                </a:lnTo>
                <a:lnTo>
                  <a:pt x="4843976" y="2846133"/>
                </a:lnTo>
                <a:lnTo>
                  <a:pt x="4833835" y="2896246"/>
                </a:lnTo>
                <a:lnTo>
                  <a:pt x="4826535" y="2945711"/>
                </a:lnTo>
                <a:cubicBezTo>
                  <a:pt x="4807919" y="3297000"/>
                  <a:pt x="4774287" y="3653361"/>
                  <a:pt x="4770687" y="3999577"/>
                </a:cubicBezTo>
                <a:cubicBezTo>
                  <a:pt x="4767748" y="4078096"/>
                  <a:pt x="4760894" y="4174113"/>
                  <a:pt x="4757955" y="4252632"/>
                </a:cubicBezTo>
                <a:cubicBezTo>
                  <a:pt x="4764534" y="4246730"/>
                  <a:pt x="4754187" y="4396558"/>
                  <a:pt x="4746917" y="4414955"/>
                </a:cubicBezTo>
                <a:lnTo>
                  <a:pt x="4656537" y="6050064"/>
                </a:lnTo>
                <a:lnTo>
                  <a:pt x="4661812" y="6086684"/>
                </a:lnTo>
                <a:cubicBezTo>
                  <a:pt x="4667576" y="6094577"/>
                  <a:pt x="4664275" y="6098656"/>
                  <a:pt x="4665332" y="6121067"/>
                </a:cubicBezTo>
                <a:cubicBezTo>
                  <a:pt x="4666388" y="6143476"/>
                  <a:pt x="4649733" y="6177068"/>
                  <a:pt x="4668152" y="6221142"/>
                </a:cubicBezTo>
                <a:cubicBezTo>
                  <a:pt x="4667735" y="6228689"/>
                  <a:pt x="4658097" y="6246990"/>
                  <a:pt x="4649673" y="6255466"/>
                </a:cubicBezTo>
                <a:lnTo>
                  <a:pt x="4645040" y="6258160"/>
                </a:lnTo>
                <a:cubicBezTo>
                  <a:pt x="4643893" y="6278926"/>
                  <a:pt x="4645845" y="6296913"/>
                  <a:pt x="4641598" y="6320461"/>
                </a:cubicBezTo>
                <a:cubicBezTo>
                  <a:pt x="4535457" y="6322746"/>
                  <a:pt x="2126262" y="6155193"/>
                  <a:pt x="724747" y="6068362"/>
                </a:cubicBezTo>
                <a:lnTo>
                  <a:pt x="415706" y="6051307"/>
                </a:lnTo>
                <a:lnTo>
                  <a:pt x="420012" y="6011137"/>
                </a:lnTo>
                <a:lnTo>
                  <a:pt x="424214" y="6004548"/>
                </a:lnTo>
                <a:cubicBezTo>
                  <a:pt x="424742" y="6003448"/>
                  <a:pt x="424392" y="6002721"/>
                  <a:pt x="424482" y="6001808"/>
                </a:cubicBezTo>
                <a:cubicBezTo>
                  <a:pt x="424572" y="6000894"/>
                  <a:pt x="424661" y="5999980"/>
                  <a:pt x="424751" y="5999066"/>
                </a:cubicBezTo>
                <a:cubicBezTo>
                  <a:pt x="424928" y="5997240"/>
                  <a:pt x="425294" y="5995212"/>
                  <a:pt x="425286" y="5993584"/>
                </a:cubicBezTo>
                <a:cubicBezTo>
                  <a:pt x="425230" y="5983140"/>
                  <a:pt x="424153" y="5996072"/>
                  <a:pt x="424972" y="5987694"/>
                </a:cubicBezTo>
                <a:cubicBezTo>
                  <a:pt x="424779" y="5986644"/>
                  <a:pt x="424455" y="5985762"/>
                  <a:pt x="424390" y="5984546"/>
                </a:cubicBezTo>
                <a:cubicBezTo>
                  <a:pt x="424349" y="5983776"/>
                  <a:pt x="424698" y="5982573"/>
                  <a:pt x="424659" y="5981803"/>
                </a:cubicBezTo>
                <a:cubicBezTo>
                  <a:pt x="424279" y="5974674"/>
                  <a:pt x="423729" y="5982198"/>
                  <a:pt x="424344" y="5975914"/>
                </a:cubicBezTo>
                <a:lnTo>
                  <a:pt x="423763" y="5972765"/>
                </a:lnTo>
                <a:cubicBezTo>
                  <a:pt x="422354" y="5965140"/>
                  <a:pt x="422317" y="5969355"/>
                  <a:pt x="423136" y="5960984"/>
                </a:cubicBezTo>
                <a:cubicBezTo>
                  <a:pt x="422942" y="5959935"/>
                  <a:pt x="422620" y="5959052"/>
                  <a:pt x="422554" y="5957836"/>
                </a:cubicBezTo>
                <a:cubicBezTo>
                  <a:pt x="422513" y="5957067"/>
                  <a:pt x="422944" y="5955758"/>
                  <a:pt x="422821" y="5955094"/>
                </a:cubicBezTo>
                <a:cubicBezTo>
                  <a:pt x="422548" y="5953610"/>
                  <a:pt x="420383" y="5954033"/>
                  <a:pt x="421392" y="5951537"/>
                </a:cubicBezTo>
                <a:lnTo>
                  <a:pt x="426782" y="5888089"/>
                </a:lnTo>
                <a:lnTo>
                  <a:pt x="448292" y="5480986"/>
                </a:lnTo>
                <a:lnTo>
                  <a:pt x="330530" y="5480986"/>
                </a:lnTo>
                <a:lnTo>
                  <a:pt x="330530" y="5395293"/>
                </a:lnTo>
                <a:lnTo>
                  <a:pt x="326057" y="5474970"/>
                </a:lnTo>
                <a:lnTo>
                  <a:pt x="270547" y="5477941"/>
                </a:lnTo>
                <a:cubicBezTo>
                  <a:pt x="270523" y="5464474"/>
                  <a:pt x="270498" y="5451008"/>
                  <a:pt x="270474" y="5437541"/>
                </a:cubicBezTo>
                <a:lnTo>
                  <a:pt x="273937" y="5430535"/>
                </a:lnTo>
                <a:cubicBezTo>
                  <a:pt x="274343" y="5429384"/>
                  <a:pt x="273915" y="5428700"/>
                  <a:pt x="273907" y="5427782"/>
                </a:cubicBezTo>
                <a:cubicBezTo>
                  <a:pt x="273897" y="5426864"/>
                  <a:pt x="273887" y="5425945"/>
                  <a:pt x="273877" y="5425027"/>
                </a:cubicBezTo>
                <a:cubicBezTo>
                  <a:pt x="273855" y="5423193"/>
                  <a:pt x="273998" y="5421136"/>
                  <a:pt x="273815" y="5419519"/>
                </a:cubicBezTo>
                <a:cubicBezTo>
                  <a:pt x="272627" y="5409143"/>
                  <a:pt x="272957" y="5422116"/>
                  <a:pt x="272864" y="5413698"/>
                </a:cubicBezTo>
                <a:cubicBezTo>
                  <a:pt x="272559" y="5412674"/>
                  <a:pt x="272141" y="5411834"/>
                  <a:pt x="271946" y="5410631"/>
                </a:cubicBezTo>
                <a:cubicBezTo>
                  <a:pt x="271820" y="5409871"/>
                  <a:pt x="272037" y="5408637"/>
                  <a:pt x="271914" y="5407876"/>
                </a:cubicBezTo>
                <a:cubicBezTo>
                  <a:pt x="270764" y="5400831"/>
                  <a:pt x="271033" y="5408369"/>
                  <a:pt x="270963" y="5402055"/>
                </a:cubicBezTo>
                <a:lnTo>
                  <a:pt x="270045" y="5398988"/>
                </a:lnTo>
                <a:cubicBezTo>
                  <a:pt x="267817" y="5391561"/>
                  <a:pt x="268237" y="5395755"/>
                  <a:pt x="268144" y="5387344"/>
                </a:cubicBezTo>
                <a:cubicBezTo>
                  <a:pt x="267838" y="5386323"/>
                  <a:pt x="267422" y="5385480"/>
                  <a:pt x="267225" y="5384278"/>
                </a:cubicBezTo>
                <a:cubicBezTo>
                  <a:pt x="267101" y="5383518"/>
                  <a:pt x="267386" y="5382170"/>
                  <a:pt x="267193" y="5381523"/>
                </a:cubicBezTo>
                <a:cubicBezTo>
                  <a:pt x="266761" y="5380078"/>
                  <a:pt x="264654" y="5380733"/>
                  <a:pt x="265387" y="5378142"/>
                </a:cubicBezTo>
                <a:cubicBezTo>
                  <a:pt x="264881" y="5356922"/>
                  <a:pt x="264374" y="5335703"/>
                  <a:pt x="263868" y="5314483"/>
                </a:cubicBezTo>
                <a:lnTo>
                  <a:pt x="192697" y="4040419"/>
                </a:lnTo>
                <a:lnTo>
                  <a:pt x="0" y="208389"/>
                </a:lnTo>
                <a:cubicBezTo>
                  <a:pt x="324854" y="204302"/>
                  <a:pt x="2354390" y="86208"/>
                  <a:pt x="2990554" y="54813"/>
                </a:cubicBezTo>
                <a:lnTo>
                  <a:pt x="3816982" y="20020"/>
                </a:lnTo>
                <a:lnTo>
                  <a:pt x="4188628" y="0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computer on a table&#10;&#10;Description automatically generated with medium confidence">
            <a:extLst>
              <a:ext uri="{FF2B5EF4-FFF2-40B4-BE49-F238E27FC236}">
                <a16:creationId xmlns:a16="http://schemas.microsoft.com/office/drawing/2014/main" id="{2C1D0202-5585-D57B-2D77-33FD53DF17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alphaModFix amt="81000"/>
          </a:blip>
          <a:srcRect l="20515" r="27208" b="-1"/>
          <a:stretch/>
        </p:blipFill>
        <p:spPr>
          <a:xfrm>
            <a:off x="6876892" y="425319"/>
            <a:ext cx="4768520" cy="6088714"/>
          </a:xfrm>
          <a:custGeom>
            <a:avLst/>
            <a:gdLst/>
            <a:ahLst/>
            <a:cxnLst/>
            <a:rect l="l" t="t" r="r" b="b"/>
            <a:pathLst>
              <a:path w="4950037" h="6320484">
                <a:moveTo>
                  <a:pt x="4188628" y="0"/>
                </a:moveTo>
                <a:lnTo>
                  <a:pt x="4218584" y="18617"/>
                </a:lnTo>
                <a:cubicBezTo>
                  <a:pt x="4219144" y="29179"/>
                  <a:pt x="4219703" y="39738"/>
                  <a:pt x="4220262" y="50299"/>
                </a:cubicBezTo>
                <a:lnTo>
                  <a:pt x="4223339" y="51686"/>
                </a:lnTo>
                <a:cubicBezTo>
                  <a:pt x="4233026" y="52344"/>
                  <a:pt x="4240723" y="38432"/>
                  <a:pt x="4243015" y="81229"/>
                </a:cubicBezTo>
                <a:cubicBezTo>
                  <a:pt x="4234697" y="102698"/>
                  <a:pt x="4229805" y="122275"/>
                  <a:pt x="4227211" y="140805"/>
                </a:cubicBezTo>
                <a:cubicBezTo>
                  <a:pt x="4226911" y="148739"/>
                  <a:pt x="4226612" y="156674"/>
                  <a:pt x="4226312" y="164608"/>
                </a:cubicBezTo>
                <a:lnTo>
                  <a:pt x="4231134" y="255748"/>
                </a:lnTo>
                <a:lnTo>
                  <a:pt x="4235510" y="301854"/>
                </a:lnTo>
                <a:cubicBezTo>
                  <a:pt x="4235774" y="306767"/>
                  <a:pt x="4235830" y="317329"/>
                  <a:pt x="4235520" y="330418"/>
                </a:cubicBezTo>
                <a:cubicBezTo>
                  <a:pt x="4235450" y="331825"/>
                  <a:pt x="4235379" y="333231"/>
                  <a:pt x="4235309" y="334638"/>
                </a:cubicBezTo>
                <a:lnTo>
                  <a:pt x="4247535" y="565647"/>
                </a:lnTo>
                <a:lnTo>
                  <a:pt x="4249754" y="570257"/>
                </a:lnTo>
                <a:cubicBezTo>
                  <a:pt x="4251066" y="577685"/>
                  <a:pt x="4250868" y="585797"/>
                  <a:pt x="4250201" y="594124"/>
                </a:cubicBezTo>
                <a:cubicBezTo>
                  <a:pt x="4249953" y="596755"/>
                  <a:pt x="4249706" y="599387"/>
                  <a:pt x="4249458" y="602018"/>
                </a:cubicBezTo>
                <a:lnTo>
                  <a:pt x="4255354" y="713405"/>
                </a:lnTo>
                <a:lnTo>
                  <a:pt x="4257507" y="714073"/>
                </a:lnTo>
                <a:cubicBezTo>
                  <a:pt x="4259621" y="720223"/>
                  <a:pt x="4263181" y="727235"/>
                  <a:pt x="4265497" y="749513"/>
                </a:cubicBezTo>
                <a:cubicBezTo>
                  <a:pt x="4257720" y="777760"/>
                  <a:pt x="4282009" y="812594"/>
                  <a:pt x="4271401" y="847749"/>
                </a:cubicBezTo>
                <a:cubicBezTo>
                  <a:pt x="4270815" y="850939"/>
                  <a:pt x="4270519" y="855734"/>
                  <a:pt x="4270503" y="861235"/>
                </a:cubicBezTo>
                <a:cubicBezTo>
                  <a:pt x="4270568" y="862730"/>
                  <a:pt x="4270634" y="864224"/>
                  <a:pt x="4270699" y="865719"/>
                </a:cubicBezTo>
                <a:lnTo>
                  <a:pt x="4285322" y="987895"/>
                </a:lnTo>
                <a:lnTo>
                  <a:pt x="4532772" y="1009893"/>
                </a:lnTo>
                <a:lnTo>
                  <a:pt x="4904400" y="1030269"/>
                </a:lnTo>
                <a:lnTo>
                  <a:pt x="4932162" y="1052023"/>
                </a:lnTo>
                <a:lnTo>
                  <a:pt x="4930395" y="1083700"/>
                </a:lnTo>
                <a:lnTo>
                  <a:pt x="4933305" y="1085413"/>
                </a:lnTo>
                <a:cubicBezTo>
                  <a:pt x="4942862" y="1087116"/>
                  <a:pt x="4952022" y="1074120"/>
                  <a:pt x="4949662" y="1116915"/>
                </a:cubicBezTo>
                <a:cubicBezTo>
                  <a:pt x="4939066" y="1137355"/>
                  <a:pt x="4932081" y="1156286"/>
                  <a:pt x="4927494" y="1174426"/>
                </a:cubicBezTo>
                <a:lnTo>
                  <a:pt x="4924021" y="1197992"/>
                </a:lnTo>
                <a:lnTo>
                  <a:pt x="4918937" y="1289117"/>
                </a:lnTo>
                <a:cubicBezTo>
                  <a:pt x="4918721" y="1304553"/>
                  <a:pt x="4918506" y="1319990"/>
                  <a:pt x="4918290" y="1335426"/>
                </a:cubicBezTo>
                <a:cubicBezTo>
                  <a:pt x="4918020" y="1340340"/>
                  <a:pt x="4916931" y="1350844"/>
                  <a:pt x="4915204" y="1363823"/>
                </a:cubicBezTo>
                <a:lnTo>
                  <a:pt x="4914538" y="1367995"/>
                </a:lnTo>
                <a:lnTo>
                  <a:pt x="4901655" y="1598968"/>
                </a:lnTo>
                <a:lnTo>
                  <a:pt x="4903361" y="1603791"/>
                </a:lnTo>
                <a:cubicBezTo>
                  <a:pt x="4903861" y="1611318"/>
                  <a:pt x="4902784" y="1619361"/>
                  <a:pt x="4901219" y="1627566"/>
                </a:cubicBezTo>
                <a:lnTo>
                  <a:pt x="4899626" y="1635333"/>
                </a:lnTo>
                <a:lnTo>
                  <a:pt x="4893414" y="1746703"/>
                </a:lnTo>
                <a:lnTo>
                  <a:pt x="4895482" y="1747601"/>
                </a:lnTo>
                <a:cubicBezTo>
                  <a:pt x="4896917" y="1753944"/>
                  <a:pt x="4899696" y="1761300"/>
                  <a:pt x="4899584" y="1783699"/>
                </a:cubicBezTo>
                <a:cubicBezTo>
                  <a:pt x="4888791" y="1810936"/>
                  <a:pt x="4909162" y="1848198"/>
                  <a:pt x="4894806" y="1881995"/>
                </a:cubicBezTo>
                <a:cubicBezTo>
                  <a:pt x="4891095" y="1894424"/>
                  <a:pt x="4889211" y="1932888"/>
                  <a:pt x="4894702" y="1940154"/>
                </a:cubicBezTo>
                <a:cubicBezTo>
                  <a:pt x="4895513" y="1948172"/>
                  <a:pt x="4892867" y="1957532"/>
                  <a:pt x="4898986" y="1961221"/>
                </a:cubicBezTo>
                <a:cubicBezTo>
                  <a:pt x="4906255" y="1967327"/>
                  <a:pt x="4892830" y="1995341"/>
                  <a:pt x="4902063" y="1991332"/>
                </a:cubicBezTo>
                <a:cubicBezTo>
                  <a:pt x="4892826" y="2011227"/>
                  <a:pt x="4907874" y="2026986"/>
                  <a:pt x="4910843" y="2043680"/>
                </a:cubicBezTo>
                <a:lnTo>
                  <a:pt x="4913111" y="2093780"/>
                </a:lnTo>
                <a:cubicBezTo>
                  <a:pt x="4912819" y="2104963"/>
                  <a:pt x="4912526" y="2116147"/>
                  <a:pt x="4912235" y="2127331"/>
                </a:cubicBezTo>
                <a:cubicBezTo>
                  <a:pt x="4912081" y="2128947"/>
                  <a:pt x="4911927" y="2130563"/>
                  <a:pt x="4911774" y="2132180"/>
                </a:cubicBezTo>
                <a:lnTo>
                  <a:pt x="4902693" y="2171984"/>
                </a:lnTo>
                <a:cubicBezTo>
                  <a:pt x="4903894" y="2172990"/>
                  <a:pt x="4904991" y="2174315"/>
                  <a:pt x="4905943" y="2175920"/>
                </a:cubicBezTo>
                <a:lnTo>
                  <a:pt x="4908773" y="2188707"/>
                </a:lnTo>
                <a:lnTo>
                  <a:pt x="4904052" y="2199268"/>
                </a:lnTo>
                <a:lnTo>
                  <a:pt x="4893911" y="2249378"/>
                </a:lnTo>
                <a:lnTo>
                  <a:pt x="4883060" y="2322907"/>
                </a:lnTo>
                <a:lnTo>
                  <a:pt x="4878199" y="2333841"/>
                </a:lnTo>
                <a:cubicBezTo>
                  <a:pt x="4872134" y="2359072"/>
                  <a:pt x="4875268" y="2390080"/>
                  <a:pt x="4863832" y="2405746"/>
                </a:cubicBezTo>
                <a:lnTo>
                  <a:pt x="4860132" y="2443689"/>
                </a:lnTo>
                <a:lnTo>
                  <a:pt x="4863777" y="2448134"/>
                </a:lnTo>
                <a:lnTo>
                  <a:pt x="4862134" y="2459306"/>
                </a:lnTo>
                <a:cubicBezTo>
                  <a:pt x="4862270" y="2460323"/>
                  <a:pt x="4862408" y="2461340"/>
                  <a:pt x="4862544" y="2462358"/>
                </a:cubicBezTo>
                <a:cubicBezTo>
                  <a:pt x="4863348" y="2468183"/>
                  <a:pt x="4864002" y="2473955"/>
                  <a:pt x="4864049" y="2479770"/>
                </a:cubicBezTo>
                <a:cubicBezTo>
                  <a:pt x="4849538" y="2476510"/>
                  <a:pt x="4855223" y="2505567"/>
                  <a:pt x="4852627" y="2514583"/>
                </a:cubicBezTo>
                <a:lnTo>
                  <a:pt x="4850576" y="2514709"/>
                </a:lnTo>
                <a:lnTo>
                  <a:pt x="4842113" y="2666439"/>
                </a:lnTo>
                <a:lnTo>
                  <a:pt x="4850768" y="2690544"/>
                </a:lnTo>
                <a:lnTo>
                  <a:pt x="4853036" y="2740646"/>
                </a:lnTo>
                <a:cubicBezTo>
                  <a:pt x="4852743" y="2751830"/>
                  <a:pt x="4852452" y="2763013"/>
                  <a:pt x="4852159" y="2774197"/>
                </a:cubicBezTo>
                <a:cubicBezTo>
                  <a:pt x="4852006" y="2775813"/>
                  <a:pt x="4851852" y="2777429"/>
                  <a:pt x="4851699" y="2779045"/>
                </a:cubicBezTo>
                <a:lnTo>
                  <a:pt x="4842617" y="2818850"/>
                </a:lnTo>
                <a:cubicBezTo>
                  <a:pt x="4843819" y="2819856"/>
                  <a:pt x="4844915" y="2821182"/>
                  <a:pt x="4845868" y="2822786"/>
                </a:cubicBezTo>
                <a:lnTo>
                  <a:pt x="4848697" y="2835573"/>
                </a:lnTo>
                <a:lnTo>
                  <a:pt x="4843976" y="2846133"/>
                </a:lnTo>
                <a:lnTo>
                  <a:pt x="4833835" y="2896246"/>
                </a:lnTo>
                <a:lnTo>
                  <a:pt x="4826535" y="2945711"/>
                </a:lnTo>
                <a:cubicBezTo>
                  <a:pt x="4807919" y="3297000"/>
                  <a:pt x="4774287" y="3653361"/>
                  <a:pt x="4770687" y="3999577"/>
                </a:cubicBezTo>
                <a:cubicBezTo>
                  <a:pt x="4767748" y="4078096"/>
                  <a:pt x="4760894" y="4174113"/>
                  <a:pt x="4757955" y="4252632"/>
                </a:cubicBezTo>
                <a:cubicBezTo>
                  <a:pt x="4764534" y="4246730"/>
                  <a:pt x="4754187" y="4396558"/>
                  <a:pt x="4746917" y="4414955"/>
                </a:cubicBezTo>
                <a:lnTo>
                  <a:pt x="4656537" y="6050064"/>
                </a:lnTo>
                <a:lnTo>
                  <a:pt x="4661812" y="6086684"/>
                </a:lnTo>
                <a:cubicBezTo>
                  <a:pt x="4667576" y="6094577"/>
                  <a:pt x="4664275" y="6098656"/>
                  <a:pt x="4665332" y="6121067"/>
                </a:cubicBezTo>
                <a:cubicBezTo>
                  <a:pt x="4666388" y="6143476"/>
                  <a:pt x="4649733" y="6177068"/>
                  <a:pt x="4668152" y="6221142"/>
                </a:cubicBezTo>
                <a:cubicBezTo>
                  <a:pt x="4667735" y="6228689"/>
                  <a:pt x="4658097" y="6246990"/>
                  <a:pt x="4649673" y="6255466"/>
                </a:cubicBezTo>
                <a:lnTo>
                  <a:pt x="4645040" y="6258160"/>
                </a:lnTo>
                <a:cubicBezTo>
                  <a:pt x="4643893" y="6278926"/>
                  <a:pt x="4645845" y="6296913"/>
                  <a:pt x="4641598" y="6320461"/>
                </a:cubicBezTo>
                <a:cubicBezTo>
                  <a:pt x="4535457" y="6322746"/>
                  <a:pt x="2126262" y="6155193"/>
                  <a:pt x="724747" y="6068362"/>
                </a:cubicBezTo>
                <a:lnTo>
                  <a:pt x="415706" y="6051307"/>
                </a:lnTo>
                <a:lnTo>
                  <a:pt x="420012" y="6011137"/>
                </a:lnTo>
                <a:lnTo>
                  <a:pt x="424214" y="6004548"/>
                </a:lnTo>
                <a:cubicBezTo>
                  <a:pt x="424742" y="6003448"/>
                  <a:pt x="424392" y="6002721"/>
                  <a:pt x="424482" y="6001808"/>
                </a:cubicBezTo>
                <a:cubicBezTo>
                  <a:pt x="424572" y="6000894"/>
                  <a:pt x="424661" y="5999980"/>
                  <a:pt x="424751" y="5999066"/>
                </a:cubicBezTo>
                <a:cubicBezTo>
                  <a:pt x="424928" y="5997240"/>
                  <a:pt x="425294" y="5995212"/>
                  <a:pt x="425286" y="5993584"/>
                </a:cubicBezTo>
                <a:cubicBezTo>
                  <a:pt x="425230" y="5983140"/>
                  <a:pt x="424153" y="5996072"/>
                  <a:pt x="424972" y="5987694"/>
                </a:cubicBezTo>
                <a:cubicBezTo>
                  <a:pt x="424779" y="5986644"/>
                  <a:pt x="424455" y="5985762"/>
                  <a:pt x="424390" y="5984546"/>
                </a:cubicBezTo>
                <a:cubicBezTo>
                  <a:pt x="424349" y="5983776"/>
                  <a:pt x="424698" y="5982573"/>
                  <a:pt x="424659" y="5981803"/>
                </a:cubicBezTo>
                <a:cubicBezTo>
                  <a:pt x="424279" y="5974674"/>
                  <a:pt x="423729" y="5982198"/>
                  <a:pt x="424344" y="5975914"/>
                </a:cubicBezTo>
                <a:lnTo>
                  <a:pt x="423763" y="5972765"/>
                </a:lnTo>
                <a:cubicBezTo>
                  <a:pt x="422354" y="5965140"/>
                  <a:pt x="422317" y="5969355"/>
                  <a:pt x="423136" y="5960984"/>
                </a:cubicBezTo>
                <a:cubicBezTo>
                  <a:pt x="422942" y="5959935"/>
                  <a:pt x="422620" y="5959052"/>
                  <a:pt x="422554" y="5957836"/>
                </a:cubicBezTo>
                <a:cubicBezTo>
                  <a:pt x="422513" y="5957067"/>
                  <a:pt x="422944" y="5955758"/>
                  <a:pt x="422821" y="5955094"/>
                </a:cubicBezTo>
                <a:cubicBezTo>
                  <a:pt x="422548" y="5953610"/>
                  <a:pt x="420383" y="5954033"/>
                  <a:pt x="421392" y="5951537"/>
                </a:cubicBezTo>
                <a:lnTo>
                  <a:pt x="426782" y="5888089"/>
                </a:lnTo>
                <a:lnTo>
                  <a:pt x="448292" y="5480986"/>
                </a:lnTo>
                <a:lnTo>
                  <a:pt x="330530" y="5480986"/>
                </a:lnTo>
                <a:lnTo>
                  <a:pt x="330530" y="5395293"/>
                </a:lnTo>
                <a:lnTo>
                  <a:pt x="326057" y="5474970"/>
                </a:lnTo>
                <a:lnTo>
                  <a:pt x="270547" y="5477941"/>
                </a:lnTo>
                <a:cubicBezTo>
                  <a:pt x="270523" y="5464474"/>
                  <a:pt x="270498" y="5451008"/>
                  <a:pt x="270474" y="5437541"/>
                </a:cubicBezTo>
                <a:lnTo>
                  <a:pt x="273937" y="5430535"/>
                </a:lnTo>
                <a:cubicBezTo>
                  <a:pt x="274343" y="5429384"/>
                  <a:pt x="273915" y="5428700"/>
                  <a:pt x="273907" y="5427782"/>
                </a:cubicBezTo>
                <a:cubicBezTo>
                  <a:pt x="273897" y="5426864"/>
                  <a:pt x="273887" y="5425945"/>
                  <a:pt x="273877" y="5425027"/>
                </a:cubicBezTo>
                <a:cubicBezTo>
                  <a:pt x="273855" y="5423193"/>
                  <a:pt x="273998" y="5421136"/>
                  <a:pt x="273815" y="5419519"/>
                </a:cubicBezTo>
                <a:cubicBezTo>
                  <a:pt x="272627" y="5409143"/>
                  <a:pt x="272957" y="5422116"/>
                  <a:pt x="272864" y="5413698"/>
                </a:cubicBezTo>
                <a:cubicBezTo>
                  <a:pt x="272559" y="5412674"/>
                  <a:pt x="272141" y="5411834"/>
                  <a:pt x="271946" y="5410631"/>
                </a:cubicBezTo>
                <a:cubicBezTo>
                  <a:pt x="271820" y="5409871"/>
                  <a:pt x="272037" y="5408637"/>
                  <a:pt x="271914" y="5407876"/>
                </a:cubicBezTo>
                <a:cubicBezTo>
                  <a:pt x="270764" y="5400831"/>
                  <a:pt x="271033" y="5408369"/>
                  <a:pt x="270963" y="5402055"/>
                </a:cubicBezTo>
                <a:lnTo>
                  <a:pt x="270045" y="5398988"/>
                </a:lnTo>
                <a:cubicBezTo>
                  <a:pt x="267817" y="5391561"/>
                  <a:pt x="268237" y="5395755"/>
                  <a:pt x="268144" y="5387344"/>
                </a:cubicBezTo>
                <a:cubicBezTo>
                  <a:pt x="267838" y="5386323"/>
                  <a:pt x="267422" y="5385480"/>
                  <a:pt x="267225" y="5384278"/>
                </a:cubicBezTo>
                <a:cubicBezTo>
                  <a:pt x="267101" y="5383518"/>
                  <a:pt x="267386" y="5382170"/>
                  <a:pt x="267193" y="5381523"/>
                </a:cubicBezTo>
                <a:cubicBezTo>
                  <a:pt x="266761" y="5380078"/>
                  <a:pt x="264654" y="5380733"/>
                  <a:pt x="265387" y="5378142"/>
                </a:cubicBezTo>
                <a:cubicBezTo>
                  <a:pt x="264881" y="5356922"/>
                  <a:pt x="264374" y="5335703"/>
                  <a:pt x="263868" y="5314483"/>
                </a:cubicBezTo>
                <a:lnTo>
                  <a:pt x="192697" y="4040419"/>
                </a:lnTo>
                <a:lnTo>
                  <a:pt x="0" y="208389"/>
                </a:lnTo>
                <a:cubicBezTo>
                  <a:pt x="324854" y="204302"/>
                  <a:pt x="2354390" y="86208"/>
                  <a:pt x="2990554" y="54813"/>
                </a:cubicBezTo>
                <a:lnTo>
                  <a:pt x="3816982" y="20020"/>
                </a:lnTo>
                <a:close/>
              </a:path>
            </a:pathLst>
          </a:cu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7D6766C1-D0DB-4C51-BF80-C1E172604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226689">
            <a:off x="6850302" y="405956"/>
            <a:ext cx="4368058" cy="5077615"/>
          </a:xfrm>
          <a:custGeom>
            <a:avLst/>
            <a:gdLst>
              <a:gd name="connsiteX0" fmla="*/ 4488693 w 4534331"/>
              <a:gd name="connsiteY0" fmla="*/ 246796 h 5270897"/>
              <a:gd name="connsiteX1" fmla="*/ 4516455 w 4534331"/>
              <a:gd name="connsiteY1" fmla="*/ 268550 h 5270897"/>
              <a:gd name="connsiteX2" fmla="*/ 4514689 w 4534331"/>
              <a:gd name="connsiteY2" fmla="*/ 300227 h 5270897"/>
              <a:gd name="connsiteX3" fmla="*/ 4517598 w 4534331"/>
              <a:gd name="connsiteY3" fmla="*/ 301940 h 5270897"/>
              <a:gd name="connsiteX4" fmla="*/ 4533956 w 4534331"/>
              <a:gd name="connsiteY4" fmla="*/ 333441 h 5270897"/>
              <a:gd name="connsiteX5" fmla="*/ 4511788 w 4534331"/>
              <a:gd name="connsiteY5" fmla="*/ 390953 h 5270897"/>
              <a:gd name="connsiteX6" fmla="*/ 4508315 w 4534331"/>
              <a:gd name="connsiteY6" fmla="*/ 414519 h 5270897"/>
              <a:gd name="connsiteX7" fmla="*/ 4503231 w 4534331"/>
              <a:gd name="connsiteY7" fmla="*/ 505644 h 5270897"/>
              <a:gd name="connsiteX8" fmla="*/ 4502584 w 4534331"/>
              <a:gd name="connsiteY8" fmla="*/ 551953 h 5270897"/>
              <a:gd name="connsiteX9" fmla="*/ 4499498 w 4534331"/>
              <a:gd name="connsiteY9" fmla="*/ 580350 h 5270897"/>
              <a:gd name="connsiteX10" fmla="*/ 4498831 w 4534331"/>
              <a:gd name="connsiteY10" fmla="*/ 584522 h 5270897"/>
              <a:gd name="connsiteX11" fmla="*/ 4485949 w 4534331"/>
              <a:gd name="connsiteY11" fmla="*/ 815495 h 5270897"/>
              <a:gd name="connsiteX12" fmla="*/ 4487655 w 4534331"/>
              <a:gd name="connsiteY12" fmla="*/ 820318 h 5270897"/>
              <a:gd name="connsiteX13" fmla="*/ 4485513 w 4534331"/>
              <a:gd name="connsiteY13" fmla="*/ 844093 h 5270897"/>
              <a:gd name="connsiteX14" fmla="*/ 4483919 w 4534331"/>
              <a:gd name="connsiteY14" fmla="*/ 851860 h 5270897"/>
              <a:gd name="connsiteX15" fmla="*/ 4477708 w 4534331"/>
              <a:gd name="connsiteY15" fmla="*/ 963230 h 5270897"/>
              <a:gd name="connsiteX16" fmla="*/ 4479776 w 4534331"/>
              <a:gd name="connsiteY16" fmla="*/ 964128 h 5270897"/>
              <a:gd name="connsiteX17" fmla="*/ 4483878 w 4534331"/>
              <a:gd name="connsiteY17" fmla="*/ 1000225 h 5270897"/>
              <a:gd name="connsiteX18" fmla="*/ 4479100 w 4534331"/>
              <a:gd name="connsiteY18" fmla="*/ 1098522 h 5270897"/>
              <a:gd name="connsiteX19" fmla="*/ 4476746 w 4534331"/>
              <a:gd name="connsiteY19" fmla="*/ 1111831 h 5270897"/>
              <a:gd name="connsiteX20" fmla="*/ 4476455 w 4534331"/>
              <a:gd name="connsiteY20" fmla="*/ 1116310 h 5270897"/>
              <a:gd name="connsiteX21" fmla="*/ 846131 w 4534331"/>
              <a:gd name="connsiteY21" fmla="*/ 513049 h 5270897"/>
              <a:gd name="connsiteX22" fmla="*/ 55505 w 4534331"/>
              <a:gd name="connsiteY22" fmla="*/ 5270897 h 5270897"/>
              <a:gd name="connsiteX23" fmla="*/ 0 w 4534331"/>
              <a:gd name="connsiteY23" fmla="*/ 5267834 h 5270897"/>
              <a:gd name="connsiteX24" fmla="*/ 4306 w 4534331"/>
              <a:gd name="connsiteY24" fmla="*/ 5227664 h 5270897"/>
              <a:gd name="connsiteX25" fmla="*/ 8508 w 4534331"/>
              <a:gd name="connsiteY25" fmla="*/ 5221075 h 5270897"/>
              <a:gd name="connsiteX26" fmla="*/ 8776 w 4534331"/>
              <a:gd name="connsiteY26" fmla="*/ 5218335 h 5270897"/>
              <a:gd name="connsiteX27" fmla="*/ 9045 w 4534331"/>
              <a:gd name="connsiteY27" fmla="*/ 5215593 h 5270897"/>
              <a:gd name="connsiteX28" fmla="*/ 9580 w 4534331"/>
              <a:gd name="connsiteY28" fmla="*/ 5210111 h 5270897"/>
              <a:gd name="connsiteX29" fmla="*/ 9266 w 4534331"/>
              <a:gd name="connsiteY29" fmla="*/ 5204221 h 5270897"/>
              <a:gd name="connsiteX30" fmla="*/ 8685 w 4534331"/>
              <a:gd name="connsiteY30" fmla="*/ 5201072 h 5270897"/>
              <a:gd name="connsiteX31" fmla="*/ 8952 w 4534331"/>
              <a:gd name="connsiteY31" fmla="*/ 5198330 h 5270897"/>
              <a:gd name="connsiteX32" fmla="*/ 8638 w 4534331"/>
              <a:gd name="connsiteY32" fmla="*/ 5192440 h 5270897"/>
              <a:gd name="connsiteX33" fmla="*/ 8057 w 4534331"/>
              <a:gd name="connsiteY33" fmla="*/ 5189292 h 5270897"/>
              <a:gd name="connsiteX34" fmla="*/ 7430 w 4534331"/>
              <a:gd name="connsiteY34" fmla="*/ 5177511 h 5270897"/>
              <a:gd name="connsiteX35" fmla="*/ 6848 w 4534331"/>
              <a:gd name="connsiteY35" fmla="*/ 5174363 h 5270897"/>
              <a:gd name="connsiteX36" fmla="*/ 7115 w 4534331"/>
              <a:gd name="connsiteY36" fmla="*/ 5171621 h 5270897"/>
              <a:gd name="connsiteX37" fmla="*/ 5686 w 4534331"/>
              <a:gd name="connsiteY37" fmla="*/ 5168064 h 5270897"/>
              <a:gd name="connsiteX38" fmla="*/ 11075 w 4534331"/>
              <a:gd name="connsiteY38" fmla="*/ 5104615 h 5270897"/>
              <a:gd name="connsiteX39" fmla="*/ 78405 w 4534331"/>
              <a:gd name="connsiteY39" fmla="*/ 3830343 h 5270897"/>
              <a:gd name="connsiteX40" fmla="*/ 302152 w 4534331"/>
              <a:gd name="connsiteY40" fmla="*/ 0 h 5270897"/>
              <a:gd name="connsiteX41" fmla="*/ 3291735 w 4534331"/>
              <a:gd name="connsiteY41" fmla="*/ 171441 h 5270897"/>
              <a:gd name="connsiteX42" fmla="*/ 4117066 w 4534331"/>
              <a:gd name="connsiteY42" fmla="*/ 226420 h 5270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534331" h="5270897">
                <a:moveTo>
                  <a:pt x="4488693" y="246796"/>
                </a:moveTo>
                <a:lnTo>
                  <a:pt x="4516455" y="268550"/>
                </a:lnTo>
                <a:cubicBezTo>
                  <a:pt x="4515867" y="279110"/>
                  <a:pt x="4515278" y="289668"/>
                  <a:pt x="4514689" y="300227"/>
                </a:cubicBezTo>
                <a:lnTo>
                  <a:pt x="4517598" y="301940"/>
                </a:lnTo>
                <a:cubicBezTo>
                  <a:pt x="4527156" y="303643"/>
                  <a:pt x="4536316" y="290647"/>
                  <a:pt x="4533956" y="333441"/>
                </a:cubicBezTo>
                <a:cubicBezTo>
                  <a:pt x="4523360" y="353882"/>
                  <a:pt x="4516375" y="372813"/>
                  <a:pt x="4511788" y="390953"/>
                </a:cubicBezTo>
                <a:lnTo>
                  <a:pt x="4508315" y="414519"/>
                </a:lnTo>
                <a:lnTo>
                  <a:pt x="4503231" y="505644"/>
                </a:lnTo>
                <a:cubicBezTo>
                  <a:pt x="4503015" y="521080"/>
                  <a:pt x="4502800" y="536517"/>
                  <a:pt x="4502584" y="551953"/>
                </a:cubicBezTo>
                <a:cubicBezTo>
                  <a:pt x="4502314" y="556866"/>
                  <a:pt x="4501225" y="567371"/>
                  <a:pt x="4499498" y="580350"/>
                </a:cubicBezTo>
                <a:lnTo>
                  <a:pt x="4498831" y="584522"/>
                </a:lnTo>
                <a:lnTo>
                  <a:pt x="4485949" y="815495"/>
                </a:lnTo>
                <a:lnTo>
                  <a:pt x="4487655" y="820318"/>
                </a:lnTo>
                <a:cubicBezTo>
                  <a:pt x="4488154" y="827845"/>
                  <a:pt x="4487078" y="835888"/>
                  <a:pt x="4485513" y="844093"/>
                </a:cubicBezTo>
                <a:lnTo>
                  <a:pt x="4483919" y="851860"/>
                </a:lnTo>
                <a:lnTo>
                  <a:pt x="4477708" y="963230"/>
                </a:lnTo>
                <a:lnTo>
                  <a:pt x="4479776" y="964128"/>
                </a:lnTo>
                <a:cubicBezTo>
                  <a:pt x="4481211" y="970471"/>
                  <a:pt x="4483990" y="977827"/>
                  <a:pt x="4483878" y="1000225"/>
                </a:cubicBezTo>
                <a:cubicBezTo>
                  <a:pt x="4473085" y="1027463"/>
                  <a:pt x="4493456" y="1064724"/>
                  <a:pt x="4479100" y="1098522"/>
                </a:cubicBezTo>
                <a:cubicBezTo>
                  <a:pt x="4478172" y="1101630"/>
                  <a:pt x="4477358" y="1106364"/>
                  <a:pt x="4476746" y="1111831"/>
                </a:cubicBezTo>
                <a:lnTo>
                  <a:pt x="4476455" y="1116310"/>
                </a:lnTo>
                <a:lnTo>
                  <a:pt x="846131" y="513049"/>
                </a:lnTo>
                <a:lnTo>
                  <a:pt x="55505" y="5270897"/>
                </a:lnTo>
                <a:lnTo>
                  <a:pt x="0" y="5267834"/>
                </a:lnTo>
                <a:lnTo>
                  <a:pt x="4306" y="5227664"/>
                </a:lnTo>
                <a:lnTo>
                  <a:pt x="8508" y="5221075"/>
                </a:lnTo>
                <a:cubicBezTo>
                  <a:pt x="9036" y="5219975"/>
                  <a:pt x="8685" y="5219248"/>
                  <a:pt x="8776" y="5218335"/>
                </a:cubicBezTo>
                <a:lnTo>
                  <a:pt x="9045" y="5215593"/>
                </a:lnTo>
                <a:cubicBezTo>
                  <a:pt x="9222" y="5213767"/>
                  <a:pt x="9587" y="5211738"/>
                  <a:pt x="9580" y="5210111"/>
                </a:cubicBezTo>
                <a:cubicBezTo>
                  <a:pt x="9524" y="5199667"/>
                  <a:pt x="8446" y="5212599"/>
                  <a:pt x="9266" y="5204221"/>
                </a:cubicBezTo>
                <a:cubicBezTo>
                  <a:pt x="9073" y="5203170"/>
                  <a:pt x="8749" y="5202289"/>
                  <a:pt x="8685" y="5201072"/>
                </a:cubicBezTo>
                <a:cubicBezTo>
                  <a:pt x="8643" y="5200303"/>
                  <a:pt x="8992" y="5199100"/>
                  <a:pt x="8952" y="5198330"/>
                </a:cubicBezTo>
                <a:cubicBezTo>
                  <a:pt x="8573" y="5191202"/>
                  <a:pt x="8023" y="5198725"/>
                  <a:pt x="8638" y="5192440"/>
                </a:cubicBezTo>
                <a:lnTo>
                  <a:pt x="8057" y="5189292"/>
                </a:lnTo>
                <a:cubicBezTo>
                  <a:pt x="6648" y="5181667"/>
                  <a:pt x="6611" y="5185882"/>
                  <a:pt x="7430" y="5177511"/>
                </a:cubicBezTo>
                <a:cubicBezTo>
                  <a:pt x="7236" y="5176462"/>
                  <a:pt x="6914" y="5175579"/>
                  <a:pt x="6848" y="5174363"/>
                </a:cubicBezTo>
                <a:cubicBezTo>
                  <a:pt x="6807" y="5173594"/>
                  <a:pt x="7237" y="5172285"/>
                  <a:pt x="7115" y="5171621"/>
                </a:cubicBezTo>
                <a:cubicBezTo>
                  <a:pt x="6842" y="5170137"/>
                  <a:pt x="4677" y="5170560"/>
                  <a:pt x="5686" y="5168064"/>
                </a:cubicBezTo>
                <a:lnTo>
                  <a:pt x="11075" y="5104615"/>
                </a:lnTo>
                <a:lnTo>
                  <a:pt x="78405" y="3830343"/>
                </a:lnTo>
                <a:lnTo>
                  <a:pt x="302152" y="0"/>
                </a:lnTo>
                <a:cubicBezTo>
                  <a:pt x="625536" y="31145"/>
                  <a:pt x="2655916" y="133704"/>
                  <a:pt x="3291735" y="171441"/>
                </a:cubicBezTo>
                <a:lnTo>
                  <a:pt x="4117066" y="22642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DE5CA0-A7C9-46BC-B801-8D13190EA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08FA087-D27B-4F5B-978D-06587F9FD2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38CA980-4316-4B39-87F5-9206AF2074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53FB568-F4DF-41B0-A34F-76C7EE3379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DB55374-F96D-46C8-897B-0E9795469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996B0B6E-CC11-46D4-82E8-3F9B18E54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2776">
            <a:off x="7295690" y="1176485"/>
            <a:ext cx="4305535" cy="5325441"/>
          </a:xfrm>
          <a:custGeom>
            <a:avLst/>
            <a:gdLst>
              <a:gd name="connsiteX0" fmla="*/ 127458 w 4457507"/>
              <a:gd name="connsiteY0" fmla="*/ 103043 h 5515902"/>
              <a:gd name="connsiteX1" fmla="*/ 118742 w 4457507"/>
              <a:gd name="connsiteY1" fmla="*/ 3939905 h 5515902"/>
              <a:gd name="connsiteX2" fmla="*/ 122936 w 4457507"/>
              <a:gd name="connsiteY2" fmla="*/ 5215949 h 5515902"/>
              <a:gd name="connsiteX3" fmla="*/ 121112 w 4457507"/>
              <a:gd name="connsiteY3" fmla="*/ 5279599 h 5515902"/>
              <a:gd name="connsiteX4" fmla="*/ 122738 w 4457507"/>
              <a:gd name="connsiteY4" fmla="*/ 5283070 h 5515902"/>
              <a:gd name="connsiteX5" fmla="*/ 122625 w 4457507"/>
              <a:gd name="connsiteY5" fmla="*/ 5285823 h 5515902"/>
              <a:gd name="connsiteX6" fmla="*/ 123382 w 4457507"/>
              <a:gd name="connsiteY6" fmla="*/ 5288933 h 5515902"/>
              <a:gd name="connsiteX7" fmla="*/ 124669 w 4457507"/>
              <a:gd name="connsiteY7" fmla="*/ 5300661 h 5515902"/>
              <a:gd name="connsiteX8" fmla="*/ 125425 w 4457507"/>
              <a:gd name="connsiteY8" fmla="*/ 5303772 h 5515902"/>
              <a:gd name="connsiteX9" fmla="*/ 126069 w 4457507"/>
              <a:gd name="connsiteY9" fmla="*/ 5309635 h 5515902"/>
              <a:gd name="connsiteX10" fmla="*/ 125955 w 4457507"/>
              <a:gd name="connsiteY10" fmla="*/ 5312388 h 5515902"/>
              <a:gd name="connsiteX11" fmla="*/ 126712 w 4457507"/>
              <a:gd name="connsiteY11" fmla="*/ 5315499 h 5515902"/>
              <a:gd name="connsiteX12" fmla="*/ 127356 w 4457507"/>
              <a:gd name="connsiteY12" fmla="*/ 5321362 h 5515902"/>
              <a:gd name="connsiteX13" fmla="*/ 127129 w 4457507"/>
              <a:gd name="connsiteY13" fmla="*/ 5326866 h 5515902"/>
              <a:gd name="connsiteX14" fmla="*/ 127014 w 4457507"/>
              <a:gd name="connsiteY14" fmla="*/ 5329618 h 5515902"/>
              <a:gd name="connsiteX15" fmla="*/ 126900 w 4457507"/>
              <a:gd name="connsiteY15" fmla="*/ 5332368 h 5515902"/>
              <a:gd name="connsiteX16" fmla="*/ 123074 w 4457507"/>
              <a:gd name="connsiteY16" fmla="*/ 5339183 h 5515902"/>
              <a:gd name="connsiteX17" fmla="*/ 121026 w 4457507"/>
              <a:gd name="connsiteY17" fmla="*/ 5379531 h 5515902"/>
              <a:gd name="connsiteX18" fmla="*/ 430538 w 4457507"/>
              <a:gd name="connsiteY18" fmla="*/ 5379238 h 5515902"/>
              <a:gd name="connsiteX19" fmla="*/ 4355361 w 4457507"/>
              <a:gd name="connsiteY19" fmla="*/ 5411414 h 5515902"/>
              <a:gd name="connsiteX20" fmla="*/ 4355306 w 4457507"/>
              <a:gd name="connsiteY20" fmla="*/ 5349018 h 5515902"/>
              <a:gd name="connsiteX21" fmla="*/ 4359780 w 4457507"/>
              <a:gd name="connsiteY21" fmla="*/ 5346069 h 5515902"/>
              <a:gd name="connsiteX22" fmla="*/ 4376306 w 4457507"/>
              <a:gd name="connsiteY22" fmla="*/ 5310763 h 5515902"/>
              <a:gd name="connsiteX23" fmla="*/ 4367882 w 4457507"/>
              <a:gd name="connsiteY23" fmla="*/ 5211003 h 5515902"/>
              <a:gd name="connsiteX24" fmla="*/ 4362441 w 4457507"/>
              <a:gd name="connsiteY24" fmla="*/ 5176871 h 5515902"/>
              <a:gd name="connsiteX25" fmla="*/ 4355121 w 4457507"/>
              <a:gd name="connsiteY25" fmla="*/ 5140605 h 5515902"/>
              <a:gd name="connsiteX26" fmla="*/ 4353716 w 4457507"/>
              <a:gd name="connsiteY26" fmla="*/ 3503001 h 5515902"/>
              <a:gd name="connsiteX27" fmla="*/ 4355640 w 4457507"/>
              <a:gd name="connsiteY27" fmla="*/ 3340314 h 5515902"/>
              <a:gd name="connsiteX28" fmla="*/ 4354169 w 4457507"/>
              <a:gd name="connsiteY28" fmla="*/ 3086943 h 5515902"/>
              <a:gd name="connsiteX29" fmla="*/ 4350863 w 4457507"/>
              <a:gd name="connsiteY29" fmla="*/ 2031603 h 5515902"/>
              <a:gd name="connsiteX30" fmla="*/ 4355379 w 4457507"/>
              <a:gd name="connsiteY30" fmla="*/ 1981807 h 5515902"/>
              <a:gd name="connsiteX31" fmla="*/ 4362696 w 4457507"/>
              <a:gd name="connsiteY31" fmla="*/ 1931205 h 5515902"/>
              <a:gd name="connsiteX32" fmla="*/ 4366817 w 4457507"/>
              <a:gd name="connsiteY32" fmla="*/ 1920396 h 5515902"/>
              <a:gd name="connsiteX33" fmla="*/ 4363276 w 4457507"/>
              <a:gd name="connsiteY33" fmla="*/ 1907788 h 5515902"/>
              <a:gd name="connsiteX34" fmla="*/ 4359810 w 4457507"/>
              <a:gd name="connsiteY34" fmla="*/ 1904041 h 5515902"/>
              <a:gd name="connsiteX35" fmla="*/ 4366646 w 4457507"/>
              <a:gd name="connsiteY35" fmla="*/ 1863789 h 5515902"/>
              <a:gd name="connsiteX36" fmla="*/ 4366834 w 4457507"/>
              <a:gd name="connsiteY36" fmla="*/ 1858923 h 5515902"/>
              <a:gd name="connsiteX37" fmla="*/ 4365829 w 4457507"/>
              <a:gd name="connsiteY37" fmla="*/ 1825376 h 5515902"/>
              <a:gd name="connsiteX38" fmla="*/ 4360756 w 4457507"/>
              <a:gd name="connsiteY38" fmla="*/ 1775480 h 5515902"/>
              <a:gd name="connsiteX39" fmla="*/ 4350764 w 4457507"/>
              <a:gd name="connsiteY39" fmla="*/ 1751897 h 5515902"/>
              <a:gd name="connsiteX40" fmla="*/ 4350710 w 4457507"/>
              <a:gd name="connsiteY40" fmla="*/ 1599932 h 5515902"/>
              <a:gd name="connsiteX41" fmla="*/ 4352750 w 4457507"/>
              <a:gd name="connsiteY41" fmla="*/ 1599691 h 5515902"/>
              <a:gd name="connsiteX42" fmla="*/ 4362203 w 4457507"/>
              <a:gd name="connsiteY42" fmla="*/ 1564292 h 5515902"/>
              <a:gd name="connsiteX43" fmla="*/ 4359725 w 4457507"/>
              <a:gd name="connsiteY43" fmla="*/ 1546992 h 5515902"/>
              <a:gd name="connsiteX44" fmla="*/ 4359144 w 4457507"/>
              <a:gd name="connsiteY44" fmla="*/ 1543968 h 5515902"/>
              <a:gd name="connsiteX45" fmla="*/ 4360158 w 4457507"/>
              <a:gd name="connsiteY45" fmla="*/ 1532721 h 5515902"/>
              <a:gd name="connsiteX46" fmla="*/ 4356271 w 4457507"/>
              <a:gd name="connsiteY46" fmla="*/ 1528488 h 5515902"/>
              <a:gd name="connsiteX47" fmla="*/ 4357838 w 4457507"/>
              <a:gd name="connsiteY47" fmla="*/ 1490397 h 5515902"/>
              <a:gd name="connsiteX48" fmla="*/ 4368153 w 4457507"/>
              <a:gd name="connsiteY48" fmla="*/ 1417799 h 5515902"/>
              <a:gd name="connsiteX49" fmla="*/ 4372393 w 4457507"/>
              <a:gd name="connsiteY49" fmla="*/ 1406611 h 5515902"/>
              <a:gd name="connsiteX50" fmla="*/ 4379105 w 4457507"/>
              <a:gd name="connsiteY50" fmla="*/ 1332589 h 5515902"/>
              <a:gd name="connsiteX51" fmla="*/ 4386422 w 4457507"/>
              <a:gd name="connsiteY51" fmla="*/ 1281989 h 5515902"/>
              <a:gd name="connsiteX52" fmla="*/ 4390544 w 4457507"/>
              <a:gd name="connsiteY52" fmla="*/ 1271180 h 5515902"/>
              <a:gd name="connsiteX53" fmla="*/ 4387002 w 4457507"/>
              <a:gd name="connsiteY53" fmla="*/ 1258572 h 5515902"/>
              <a:gd name="connsiteX54" fmla="*/ 4383536 w 4457507"/>
              <a:gd name="connsiteY54" fmla="*/ 1254825 h 5515902"/>
              <a:gd name="connsiteX55" fmla="*/ 4390372 w 4457507"/>
              <a:gd name="connsiteY55" fmla="*/ 1214574 h 5515902"/>
              <a:gd name="connsiteX56" fmla="*/ 4390560 w 4457507"/>
              <a:gd name="connsiteY56" fmla="*/ 1209707 h 5515902"/>
              <a:gd name="connsiteX57" fmla="*/ 4389554 w 4457507"/>
              <a:gd name="connsiteY57" fmla="*/ 1176159 h 5515902"/>
              <a:gd name="connsiteX58" fmla="*/ 4384483 w 4457507"/>
              <a:gd name="connsiteY58" fmla="*/ 1126265 h 5515902"/>
              <a:gd name="connsiteX59" fmla="*/ 4372782 w 4457507"/>
              <a:gd name="connsiteY59" fmla="*/ 1074492 h 5515902"/>
              <a:gd name="connsiteX60" fmla="*/ 4368023 w 4457507"/>
              <a:gd name="connsiteY60" fmla="*/ 1044600 h 5515902"/>
              <a:gd name="connsiteX61" fmla="*/ 4362564 w 4457507"/>
              <a:gd name="connsiteY61" fmla="*/ 1023807 h 5515902"/>
              <a:gd name="connsiteX62" fmla="*/ 4359409 w 4457507"/>
              <a:gd name="connsiteY62" fmla="*/ 965734 h 5515902"/>
              <a:gd name="connsiteX63" fmla="*/ 4358670 w 4457507"/>
              <a:gd name="connsiteY63" fmla="*/ 867323 h 5515902"/>
              <a:gd name="connsiteX64" fmla="*/ 4352551 w 4457507"/>
              <a:gd name="connsiteY64" fmla="*/ 831512 h 5515902"/>
              <a:gd name="connsiteX65" fmla="*/ 4350436 w 4457507"/>
              <a:gd name="connsiteY65" fmla="*/ 830732 h 5515902"/>
              <a:gd name="connsiteX66" fmla="*/ 4350396 w 4457507"/>
              <a:gd name="connsiteY66" fmla="*/ 719189 h 5515902"/>
              <a:gd name="connsiteX67" fmla="*/ 4351552 w 4457507"/>
              <a:gd name="connsiteY67" fmla="*/ 711345 h 5515902"/>
              <a:gd name="connsiteX68" fmla="*/ 4352358 w 4457507"/>
              <a:gd name="connsiteY68" fmla="*/ 687487 h 5515902"/>
              <a:gd name="connsiteX69" fmla="*/ 4350384 w 4457507"/>
              <a:gd name="connsiteY69" fmla="*/ 682767 h 5515902"/>
              <a:gd name="connsiteX70" fmla="*/ 4350301 w 4457507"/>
              <a:gd name="connsiteY70" fmla="*/ 451435 h 5515902"/>
              <a:gd name="connsiteX71" fmla="*/ 4350733 w 4457507"/>
              <a:gd name="connsiteY71" fmla="*/ 447233 h 5515902"/>
              <a:gd name="connsiteX72" fmla="*/ 4352222 w 4457507"/>
              <a:gd name="connsiteY72" fmla="*/ 418707 h 5515902"/>
              <a:gd name="connsiteX73" fmla="*/ 4350273 w 4457507"/>
              <a:gd name="connsiteY73" fmla="*/ 372435 h 5515902"/>
              <a:gd name="connsiteX74" fmla="*/ 4350241 w 4457507"/>
              <a:gd name="connsiteY74" fmla="*/ 281168 h 5515902"/>
              <a:gd name="connsiteX75" fmla="*/ 4352388 w 4457507"/>
              <a:gd name="connsiteY75" fmla="*/ 257444 h 5515902"/>
              <a:gd name="connsiteX76" fmla="*/ 4371298 w 4457507"/>
              <a:gd name="connsiteY76" fmla="*/ 198781 h 5515902"/>
              <a:gd name="connsiteX77" fmla="*/ 4353201 w 4457507"/>
              <a:gd name="connsiteY77" fmla="*/ 168246 h 5515902"/>
              <a:gd name="connsiteX78" fmla="*/ 4350200 w 4457507"/>
              <a:gd name="connsiteY78" fmla="*/ 166699 h 5515902"/>
              <a:gd name="connsiteX79" fmla="*/ 4350188 w 4457507"/>
              <a:gd name="connsiteY79" fmla="*/ 134973 h 5515902"/>
              <a:gd name="connsiteX80" fmla="*/ 4321251 w 4457507"/>
              <a:gd name="connsiteY80" fmla="*/ 114809 h 5515902"/>
              <a:gd name="connsiteX81" fmla="*/ 3949065 w 4457507"/>
              <a:gd name="connsiteY81" fmla="*/ 115293 h 5515902"/>
              <a:gd name="connsiteX82" fmla="*/ 3121950 w 4457507"/>
              <a:gd name="connsiteY82" fmla="*/ 106657 h 5515902"/>
              <a:gd name="connsiteX83" fmla="*/ 127458 w 4457507"/>
              <a:gd name="connsiteY83" fmla="*/ 103043 h 5515902"/>
              <a:gd name="connsiteX84" fmla="*/ 0 w 4457507"/>
              <a:gd name="connsiteY84" fmla="*/ 0 h 5515902"/>
              <a:gd name="connsiteX85" fmla="*/ 4457507 w 4457507"/>
              <a:gd name="connsiteY85" fmla="*/ 0 h 5515902"/>
              <a:gd name="connsiteX86" fmla="*/ 4457507 w 4457507"/>
              <a:gd name="connsiteY86" fmla="*/ 5515902 h 5515902"/>
              <a:gd name="connsiteX87" fmla="*/ 0 w 4457507"/>
              <a:gd name="connsiteY87" fmla="*/ 5515902 h 5515902"/>
              <a:gd name="connsiteX0" fmla="*/ 134086 w 4464135"/>
              <a:gd name="connsiteY0" fmla="*/ 114630 h 5527489"/>
              <a:gd name="connsiteX1" fmla="*/ 125370 w 4464135"/>
              <a:gd name="connsiteY1" fmla="*/ 3951492 h 5527489"/>
              <a:gd name="connsiteX2" fmla="*/ 129564 w 4464135"/>
              <a:gd name="connsiteY2" fmla="*/ 5227536 h 5527489"/>
              <a:gd name="connsiteX3" fmla="*/ 127740 w 4464135"/>
              <a:gd name="connsiteY3" fmla="*/ 5291186 h 5527489"/>
              <a:gd name="connsiteX4" fmla="*/ 129366 w 4464135"/>
              <a:gd name="connsiteY4" fmla="*/ 5294657 h 5527489"/>
              <a:gd name="connsiteX5" fmla="*/ 129253 w 4464135"/>
              <a:gd name="connsiteY5" fmla="*/ 5297410 h 5527489"/>
              <a:gd name="connsiteX6" fmla="*/ 130010 w 4464135"/>
              <a:gd name="connsiteY6" fmla="*/ 5300520 h 5527489"/>
              <a:gd name="connsiteX7" fmla="*/ 131297 w 4464135"/>
              <a:gd name="connsiteY7" fmla="*/ 5312248 h 5527489"/>
              <a:gd name="connsiteX8" fmla="*/ 132053 w 4464135"/>
              <a:gd name="connsiteY8" fmla="*/ 5315359 h 5527489"/>
              <a:gd name="connsiteX9" fmla="*/ 132697 w 4464135"/>
              <a:gd name="connsiteY9" fmla="*/ 5321222 h 5527489"/>
              <a:gd name="connsiteX10" fmla="*/ 132583 w 4464135"/>
              <a:gd name="connsiteY10" fmla="*/ 5323975 h 5527489"/>
              <a:gd name="connsiteX11" fmla="*/ 133340 w 4464135"/>
              <a:gd name="connsiteY11" fmla="*/ 5327086 h 5527489"/>
              <a:gd name="connsiteX12" fmla="*/ 133984 w 4464135"/>
              <a:gd name="connsiteY12" fmla="*/ 5332949 h 5527489"/>
              <a:gd name="connsiteX13" fmla="*/ 133757 w 4464135"/>
              <a:gd name="connsiteY13" fmla="*/ 5338453 h 5527489"/>
              <a:gd name="connsiteX14" fmla="*/ 133642 w 4464135"/>
              <a:gd name="connsiteY14" fmla="*/ 5341205 h 5527489"/>
              <a:gd name="connsiteX15" fmla="*/ 133528 w 4464135"/>
              <a:gd name="connsiteY15" fmla="*/ 5343955 h 5527489"/>
              <a:gd name="connsiteX16" fmla="*/ 129702 w 4464135"/>
              <a:gd name="connsiteY16" fmla="*/ 5350770 h 5527489"/>
              <a:gd name="connsiteX17" fmla="*/ 127654 w 4464135"/>
              <a:gd name="connsiteY17" fmla="*/ 5391118 h 5527489"/>
              <a:gd name="connsiteX18" fmla="*/ 437166 w 4464135"/>
              <a:gd name="connsiteY18" fmla="*/ 5390825 h 5527489"/>
              <a:gd name="connsiteX19" fmla="*/ 4361989 w 4464135"/>
              <a:gd name="connsiteY19" fmla="*/ 5423001 h 5527489"/>
              <a:gd name="connsiteX20" fmla="*/ 4361934 w 4464135"/>
              <a:gd name="connsiteY20" fmla="*/ 5360605 h 5527489"/>
              <a:gd name="connsiteX21" fmla="*/ 4366408 w 4464135"/>
              <a:gd name="connsiteY21" fmla="*/ 5357656 h 5527489"/>
              <a:gd name="connsiteX22" fmla="*/ 4382934 w 4464135"/>
              <a:gd name="connsiteY22" fmla="*/ 5322350 h 5527489"/>
              <a:gd name="connsiteX23" fmla="*/ 4374510 w 4464135"/>
              <a:gd name="connsiteY23" fmla="*/ 5222590 h 5527489"/>
              <a:gd name="connsiteX24" fmla="*/ 4369069 w 4464135"/>
              <a:gd name="connsiteY24" fmla="*/ 5188458 h 5527489"/>
              <a:gd name="connsiteX25" fmla="*/ 4361749 w 4464135"/>
              <a:gd name="connsiteY25" fmla="*/ 5152192 h 5527489"/>
              <a:gd name="connsiteX26" fmla="*/ 4360344 w 4464135"/>
              <a:gd name="connsiteY26" fmla="*/ 3514588 h 5527489"/>
              <a:gd name="connsiteX27" fmla="*/ 4362268 w 4464135"/>
              <a:gd name="connsiteY27" fmla="*/ 3351901 h 5527489"/>
              <a:gd name="connsiteX28" fmla="*/ 4360797 w 4464135"/>
              <a:gd name="connsiteY28" fmla="*/ 3098530 h 5527489"/>
              <a:gd name="connsiteX29" fmla="*/ 4357491 w 4464135"/>
              <a:gd name="connsiteY29" fmla="*/ 2043190 h 5527489"/>
              <a:gd name="connsiteX30" fmla="*/ 4362007 w 4464135"/>
              <a:gd name="connsiteY30" fmla="*/ 1993394 h 5527489"/>
              <a:gd name="connsiteX31" fmla="*/ 4369324 w 4464135"/>
              <a:gd name="connsiteY31" fmla="*/ 1942792 h 5527489"/>
              <a:gd name="connsiteX32" fmla="*/ 4373445 w 4464135"/>
              <a:gd name="connsiteY32" fmla="*/ 1931983 h 5527489"/>
              <a:gd name="connsiteX33" fmla="*/ 4369904 w 4464135"/>
              <a:gd name="connsiteY33" fmla="*/ 1919375 h 5527489"/>
              <a:gd name="connsiteX34" fmla="*/ 4366438 w 4464135"/>
              <a:gd name="connsiteY34" fmla="*/ 1915628 h 5527489"/>
              <a:gd name="connsiteX35" fmla="*/ 4373274 w 4464135"/>
              <a:gd name="connsiteY35" fmla="*/ 1875376 h 5527489"/>
              <a:gd name="connsiteX36" fmla="*/ 4373462 w 4464135"/>
              <a:gd name="connsiteY36" fmla="*/ 1870510 h 5527489"/>
              <a:gd name="connsiteX37" fmla="*/ 4372457 w 4464135"/>
              <a:gd name="connsiteY37" fmla="*/ 1836963 h 5527489"/>
              <a:gd name="connsiteX38" fmla="*/ 4367384 w 4464135"/>
              <a:gd name="connsiteY38" fmla="*/ 1787067 h 5527489"/>
              <a:gd name="connsiteX39" fmla="*/ 4357392 w 4464135"/>
              <a:gd name="connsiteY39" fmla="*/ 1763484 h 5527489"/>
              <a:gd name="connsiteX40" fmla="*/ 4357338 w 4464135"/>
              <a:gd name="connsiteY40" fmla="*/ 1611519 h 5527489"/>
              <a:gd name="connsiteX41" fmla="*/ 4359378 w 4464135"/>
              <a:gd name="connsiteY41" fmla="*/ 1611278 h 5527489"/>
              <a:gd name="connsiteX42" fmla="*/ 4368831 w 4464135"/>
              <a:gd name="connsiteY42" fmla="*/ 1575879 h 5527489"/>
              <a:gd name="connsiteX43" fmla="*/ 4366353 w 4464135"/>
              <a:gd name="connsiteY43" fmla="*/ 1558579 h 5527489"/>
              <a:gd name="connsiteX44" fmla="*/ 4365772 w 4464135"/>
              <a:gd name="connsiteY44" fmla="*/ 1555555 h 5527489"/>
              <a:gd name="connsiteX45" fmla="*/ 4366786 w 4464135"/>
              <a:gd name="connsiteY45" fmla="*/ 1544308 h 5527489"/>
              <a:gd name="connsiteX46" fmla="*/ 4362899 w 4464135"/>
              <a:gd name="connsiteY46" fmla="*/ 1540075 h 5527489"/>
              <a:gd name="connsiteX47" fmla="*/ 4364466 w 4464135"/>
              <a:gd name="connsiteY47" fmla="*/ 1501984 h 5527489"/>
              <a:gd name="connsiteX48" fmla="*/ 4374781 w 4464135"/>
              <a:gd name="connsiteY48" fmla="*/ 1429386 h 5527489"/>
              <a:gd name="connsiteX49" fmla="*/ 4379021 w 4464135"/>
              <a:gd name="connsiteY49" fmla="*/ 1418198 h 5527489"/>
              <a:gd name="connsiteX50" fmla="*/ 4385733 w 4464135"/>
              <a:gd name="connsiteY50" fmla="*/ 1344176 h 5527489"/>
              <a:gd name="connsiteX51" fmla="*/ 4393050 w 4464135"/>
              <a:gd name="connsiteY51" fmla="*/ 1293576 h 5527489"/>
              <a:gd name="connsiteX52" fmla="*/ 4397172 w 4464135"/>
              <a:gd name="connsiteY52" fmla="*/ 1282767 h 5527489"/>
              <a:gd name="connsiteX53" fmla="*/ 4393630 w 4464135"/>
              <a:gd name="connsiteY53" fmla="*/ 1270159 h 5527489"/>
              <a:gd name="connsiteX54" fmla="*/ 4390164 w 4464135"/>
              <a:gd name="connsiteY54" fmla="*/ 1266412 h 5527489"/>
              <a:gd name="connsiteX55" fmla="*/ 4397000 w 4464135"/>
              <a:gd name="connsiteY55" fmla="*/ 1226161 h 5527489"/>
              <a:gd name="connsiteX56" fmla="*/ 4397188 w 4464135"/>
              <a:gd name="connsiteY56" fmla="*/ 1221294 h 5527489"/>
              <a:gd name="connsiteX57" fmla="*/ 4396182 w 4464135"/>
              <a:gd name="connsiteY57" fmla="*/ 1187746 h 5527489"/>
              <a:gd name="connsiteX58" fmla="*/ 4391111 w 4464135"/>
              <a:gd name="connsiteY58" fmla="*/ 1137852 h 5527489"/>
              <a:gd name="connsiteX59" fmla="*/ 4379410 w 4464135"/>
              <a:gd name="connsiteY59" fmla="*/ 1086079 h 5527489"/>
              <a:gd name="connsiteX60" fmla="*/ 4374651 w 4464135"/>
              <a:gd name="connsiteY60" fmla="*/ 1056187 h 5527489"/>
              <a:gd name="connsiteX61" fmla="*/ 4369192 w 4464135"/>
              <a:gd name="connsiteY61" fmla="*/ 1035394 h 5527489"/>
              <a:gd name="connsiteX62" fmla="*/ 4366037 w 4464135"/>
              <a:gd name="connsiteY62" fmla="*/ 977321 h 5527489"/>
              <a:gd name="connsiteX63" fmla="*/ 4365298 w 4464135"/>
              <a:gd name="connsiteY63" fmla="*/ 878910 h 5527489"/>
              <a:gd name="connsiteX64" fmla="*/ 4359179 w 4464135"/>
              <a:gd name="connsiteY64" fmla="*/ 843099 h 5527489"/>
              <a:gd name="connsiteX65" fmla="*/ 4357064 w 4464135"/>
              <a:gd name="connsiteY65" fmla="*/ 842319 h 5527489"/>
              <a:gd name="connsiteX66" fmla="*/ 4357024 w 4464135"/>
              <a:gd name="connsiteY66" fmla="*/ 730776 h 5527489"/>
              <a:gd name="connsiteX67" fmla="*/ 4358180 w 4464135"/>
              <a:gd name="connsiteY67" fmla="*/ 722932 h 5527489"/>
              <a:gd name="connsiteX68" fmla="*/ 4358986 w 4464135"/>
              <a:gd name="connsiteY68" fmla="*/ 699074 h 5527489"/>
              <a:gd name="connsiteX69" fmla="*/ 4357012 w 4464135"/>
              <a:gd name="connsiteY69" fmla="*/ 694354 h 5527489"/>
              <a:gd name="connsiteX70" fmla="*/ 4356929 w 4464135"/>
              <a:gd name="connsiteY70" fmla="*/ 463022 h 5527489"/>
              <a:gd name="connsiteX71" fmla="*/ 4357361 w 4464135"/>
              <a:gd name="connsiteY71" fmla="*/ 458820 h 5527489"/>
              <a:gd name="connsiteX72" fmla="*/ 4358850 w 4464135"/>
              <a:gd name="connsiteY72" fmla="*/ 430294 h 5527489"/>
              <a:gd name="connsiteX73" fmla="*/ 4356901 w 4464135"/>
              <a:gd name="connsiteY73" fmla="*/ 384022 h 5527489"/>
              <a:gd name="connsiteX74" fmla="*/ 4356869 w 4464135"/>
              <a:gd name="connsiteY74" fmla="*/ 292755 h 5527489"/>
              <a:gd name="connsiteX75" fmla="*/ 4359016 w 4464135"/>
              <a:gd name="connsiteY75" fmla="*/ 269031 h 5527489"/>
              <a:gd name="connsiteX76" fmla="*/ 4377926 w 4464135"/>
              <a:gd name="connsiteY76" fmla="*/ 210368 h 5527489"/>
              <a:gd name="connsiteX77" fmla="*/ 4359829 w 4464135"/>
              <a:gd name="connsiteY77" fmla="*/ 179833 h 5527489"/>
              <a:gd name="connsiteX78" fmla="*/ 4356828 w 4464135"/>
              <a:gd name="connsiteY78" fmla="*/ 178286 h 5527489"/>
              <a:gd name="connsiteX79" fmla="*/ 4356816 w 4464135"/>
              <a:gd name="connsiteY79" fmla="*/ 146560 h 5527489"/>
              <a:gd name="connsiteX80" fmla="*/ 4327879 w 4464135"/>
              <a:gd name="connsiteY80" fmla="*/ 126396 h 5527489"/>
              <a:gd name="connsiteX81" fmla="*/ 3955693 w 4464135"/>
              <a:gd name="connsiteY81" fmla="*/ 126880 h 5527489"/>
              <a:gd name="connsiteX82" fmla="*/ 3128578 w 4464135"/>
              <a:gd name="connsiteY82" fmla="*/ 118244 h 5527489"/>
              <a:gd name="connsiteX83" fmla="*/ 134086 w 4464135"/>
              <a:gd name="connsiteY83" fmla="*/ 114630 h 5527489"/>
              <a:gd name="connsiteX84" fmla="*/ 0 w 4464135"/>
              <a:gd name="connsiteY84" fmla="*/ 0 h 5527489"/>
              <a:gd name="connsiteX85" fmla="*/ 4464135 w 4464135"/>
              <a:gd name="connsiteY85" fmla="*/ 11587 h 5527489"/>
              <a:gd name="connsiteX86" fmla="*/ 4464135 w 4464135"/>
              <a:gd name="connsiteY86" fmla="*/ 5527489 h 5527489"/>
              <a:gd name="connsiteX87" fmla="*/ 6628 w 4464135"/>
              <a:gd name="connsiteY87" fmla="*/ 5527489 h 5527489"/>
              <a:gd name="connsiteX88" fmla="*/ 0 w 4464135"/>
              <a:gd name="connsiteY88" fmla="*/ 0 h 5527489"/>
              <a:gd name="connsiteX0" fmla="*/ 139379 w 4469428"/>
              <a:gd name="connsiteY0" fmla="*/ 114630 h 5528158"/>
              <a:gd name="connsiteX1" fmla="*/ 130663 w 4469428"/>
              <a:gd name="connsiteY1" fmla="*/ 3951492 h 5528158"/>
              <a:gd name="connsiteX2" fmla="*/ 134857 w 4469428"/>
              <a:gd name="connsiteY2" fmla="*/ 5227536 h 5528158"/>
              <a:gd name="connsiteX3" fmla="*/ 133033 w 4469428"/>
              <a:gd name="connsiteY3" fmla="*/ 5291186 h 5528158"/>
              <a:gd name="connsiteX4" fmla="*/ 134659 w 4469428"/>
              <a:gd name="connsiteY4" fmla="*/ 5294657 h 5528158"/>
              <a:gd name="connsiteX5" fmla="*/ 134546 w 4469428"/>
              <a:gd name="connsiteY5" fmla="*/ 5297410 h 5528158"/>
              <a:gd name="connsiteX6" fmla="*/ 135303 w 4469428"/>
              <a:gd name="connsiteY6" fmla="*/ 5300520 h 5528158"/>
              <a:gd name="connsiteX7" fmla="*/ 136590 w 4469428"/>
              <a:gd name="connsiteY7" fmla="*/ 5312248 h 5528158"/>
              <a:gd name="connsiteX8" fmla="*/ 137346 w 4469428"/>
              <a:gd name="connsiteY8" fmla="*/ 5315359 h 5528158"/>
              <a:gd name="connsiteX9" fmla="*/ 137990 w 4469428"/>
              <a:gd name="connsiteY9" fmla="*/ 5321222 h 5528158"/>
              <a:gd name="connsiteX10" fmla="*/ 137876 w 4469428"/>
              <a:gd name="connsiteY10" fmla="*/ 5323975 h 5528158"/>
              <a:gd name="connsiteX11" fmla="*/ 138633 w 4469428"/>
              <a:gd name="connsiteY11" fmla="*/ 5327086 h 5528158"/>
              <a:gd name="connsiteX12" fmla="*/ 139277 w 4469428"/>
              <a:gd name="connsiteY12" fmla="*/ 5332949 h 5528158"/>
              <a:gd name="connsiteX13" fmla="*/ 139050 w 4469428"/>
              <a:gd name="connsiteY13" fmla="*/ 5338453 h 5528158"/>
              <a:gd name="connsiteX14" fmla="*/ 138935 w 4469428"/>
              <a:gd name="connsiteY14" fmla="*/ 5341205 h 5528158"/>
              <a:gd name="connsiteX15" fmla="*/ 138821 w 4469428"/>
              <a:gd name="connsiteY15" fmla="*/ 5343955 h 5528158"/>
              <a:gd name="connsiteX16" fmla="*/ 134995 w 4469428"/>
              <a:gd name="connsiteY16" fmla="*/ 5350770 h 5528158"/>
              <a:gd name="connsiteX17" fmla="*/ 132947 w 4469428"/>
              <a:gd name="connsiteY17" fmla="*/ 5391118 h 5528158"/>
              <a:gd name="connsiteX18" fmla="*/ 442459 w 4469428"/>
              <a:gd name="connsiteY18" fmla="*/ 5390825 h 5528158"/>
              <a:gd name="connsiteX19" fmla="*/ 4367282 w 4469428"/>
              <a:gd name="connsiteY19" fmla="*/ 5423001 h 5528158"/>
              <a:gd name="connsiteX20" fmla="*/ 4367227 w 4469428"/>
              <a:gd name="connsiteY20" fmla="*/ 5360605 h 5528158"/>
              <a:gd name="connsiteX21" fmla="*/ 4371701 w 4469428"/>
              <a:gd name="connsiteY21" fmla="*/ 5357656 h 5528158"/>
              <a:gd name="connsiteX22" fmla="*/ 4388227 w 4469428"/>
              <a:gd name="connsiteY22" fmla="*/ 5322350 h 5528158"/>
              <a:gd name="connsiteX23" fmla="*/ 4379803 w 4469428"/>
              <a:gd name="connsiteY23" fmla="*/ 5222590 h 5528158"/>
              <a:gd name="connsiteX24" fmla="*/ 4374362 w 4469428"/>
              <a:gd name="connsiteY24" fmla="*/ 5188458 h 5528158"/>
              <a:gd name="connsiteX25" fmla="*/ 4367042 w 4469428"/>
              <a:gd name="connsiteY25" fmla="*/ 5152192 h 5528158"/>
              <a:gd name="connsiteX26" fmla="*/ 4365637 w 4469428"/>
              <a:gd name="connsiteY26" fmla="*/ 3514588 h 5528158"/>
              <a:gd name="connsiteX27" fmla="*/ 4367561 w 4469428"/>
              <a:gd name="connsiteY27" fmla="*/ 3351901 h 5528158"/>
              <a:gd name="connsiteX28" fmla="*/ 4366090 w 4469428"/>
              <a:gd name="connsiteY28" fmla="*/ 3098530 h 5528158"/>
              <a:gd name="connsiteX29" fmla="*/ 4362784 w 4469428"/>
              <a:gd name="connsiteY29" fmla="*/ 2043190 h 5528158"/>
              <a:gd name="connsiteX30" fmla="*/ 4367300 w 4469428"/>
              <a:gd name="connsiteY30" fmla="*/ 1993394 h 5528158"/>
              <a:gd name="connsiteX31" fmla="*/ 4374617 w 4469428"/>
              <a:gd name="connsiteY31" fmla="*/ 1942792 h 5528158"/>
              <a:gd name="connsiteX32" fmla="*/ 4378738 w 4469428"/>
              <a:gd name="connsiteY32" fmla="*/ 1931983 h 5528158"/>
              <a:gd name="connsiteX33" fmla="*/ 4375197 w 4469428"/>
              <a:gd name="connsiteY33" fmla="*/ 1919375 h 5528158"/>
              <a:gd name="connsiteX34" fmla="*/ 4371731 w 4469428"/>
              <a:gd name="connsiteY34" fmla="*/ 1915628 h 5528158"/>
              <a:gd name="connsiteX35" fmla="*/ 4378567 w 4469428"/>
              <a:gd name="connsiteY35" fmla="*/ 1875376 h 5528158"/>
              <a:gd name="connsiteX36" fmla="*/ 4378755 w 4469428"/>
              <a:gd name="connsiteY36" fmla="*/ 1870510 h 5528158"/>
              <a:gd name="connsiteX37" fmla="*/ 4377750 w 4469428"/>
              <a:gd name="connsiteY37" fmla="*/ 1836963 h 5528158"/>
              <a:gd name="connsiteX38" fmla="*/ 4372677 w 4469428"/>
              <a:gd name="connsiteY38" fmla="*/ 1787067 h 5528158"/>
              <a:gd name="connsiteX39" fmla="*/ 4362685 w 4469428"/>
              <a:gd name="connsiteY39" fmla="*/ 1763484 h 5528158"/>
              <a:gd name="connsiteX40" fmla="*/ 4362631 w 4469428"/>
              <a:gd name="connsiteY40" fmla="*/ 1611519 h 5528158"/>
              <a:gd name="connsiteX41" fmla="*/ 4364671 w 4469428"/>
              <a:gd name="connsiteY41" fmla="*/ 1611278 h 5528158"/>
              <a:gd name="connsiteX42" fmla="*/ 4374124 w 4469428"/>
              <a:gd name="connsiteY42" fmla="*/ 1575879 h 5528158"/>
              <a:gd name="connsiteX43" fmla="*/ 4371646 w 4469428"/>
              <a:gd name="connsiteY43" fmla="*/ 1558579 h 5528158"/>
              <a:gd name="connsiteX44" fmla="*/ 4371065 w 4469428"/>
              <a:gd name="connsiteY44" fmla="*/ 1555555 h 5528158"/>
              <a:gd name="connsiteX45" fmla="*/ 4372079 w 4469428"/>
              <a:gd name="connsiteY45" fmla="*/ 1544308 h 5528158"/>
              <a:gd name="connsiteX46" fmla="*/ 4368192 w 4469428"/>
              <a:gd name="connsiteY46" fmla="*/ 1540075 h 5528158"/>
              <a:gd name="connsiteX47" fmla="*/ 4369759 w 4469428"/>
              <a:gd name="connsiteY47" fmla="*/ 1501984 h 5528158"/>
              <a:gd name="connsiteX48" fmla="*/ 4380074 w 4469428"/>
              <a:gd name="connsiteY48" fmla="*/ 1429386 h 5528158"/>
              <a:gd name="connsiteX49" fmla="*/ 4384314 w 4469428"/>
              <a:gd name="connsiteY49" fmla="*/ 1418198 h 5528158"/>
              <a:gd name="connsiteX50" fmla="*/ 4391026 w 4469428"/>
              <a:gd name="connsiteY50" fmla="*/ 1344176 h 5528158"/>
              <a:gd name="connsiteX51" fmla="*/ 4398343 w 4469428"/>
              <a:gd name="connsiteY51" fmla="*/ 1293576 h 5528158"/>
              <a:gd name="connsiteX52" fmla="*/ 4402465 w 4469428"/>
              <a:gd name="connsiteY52" fmla="*/ 1282767 h 5528158"/>
              <a:gd name="connsiteX53" fmla="*/ 4398923 w 4469428"/>
              <a:gd name="connsiteY53" fmla="*/ 1270159 h 5528158"/>
              <a:gd name="connsiteX54" fmla="*/ 4395457 w 4469428"/>
              <a:gd name="connsiteY54" fmla="*/ 1266412 h 5528158"/>
              <a:gd name="connsiteX55" fmla="*/ 4402293 w 4469428"/>
              <a:gd name="connsiteY55" fmla="*/ 1226161 h 5528158"/>
              <a:gd name="connsiteX56" fmla="*/ 4402481 w 4469428"/>
              <a:gd name="connsiteY56" fmla="*/ 1221294 h 5528158"/>
              <a:gd name="connsiteX57" fmla="*/ 4401475 w 4469428"/>
              <a:gd name="connsiteY57" fmla="*/ 1187746 h 5528158"/>
              <a:gd name="connsiteX58" fmla="*/ 4396404 w 4469428"/>
              <a:gd name="connsiteY58" fmla="*/ 1137852 h 5528158"/>
              <a:gd name="connsiteX59" fmla="*/ 4384703 w 4469428"/>
              <a:gd name="connsiteY59" fmla="*/ 1086079 h 5528158"/>
              <a:gd name="connsiteX60" fmla="*/ 4379944 w 4469428"/>
              <a:gd name="connsiteY60" fmla="*/ 1056187 h 5528158"/>
              <a:gd name="connsiteX61" fmla="*/ 4374485 w 4469428"/>
              <a:gd name="connsiteY61" fmla="*/ 1035394 h 5528158"/>
              <a:gd name="connsiteX62" fmla="*/ 4371330 w 4469428"/>
              <a:gd name="connsiteY62" fmla="*/ 977321 h 5528158"/>
              <a:gd name="connsiteX63" fmla="*/ 4370591 w 4469428"/>
              <a:gd name="connsiteY63" fmla="*/ 878910 h 5528158"/>
              <a:gd name="connsiteX64" fmla="*/ 4364472 w 4469428"/>
              <a:gd name="connsiteY64" fmla="*/ 843099 h 5528158"/>
              <a:gd name="connsiteX65" fmla="*/ 4362357 w 4469428"/>
              <a:gd name="connsiteY65" fmla="*/ 842319 h 5528158"/>
              <a:gd name="connsiteX66" fmla="*/ 4362317 w 4469428"/>
              <a:gd name="connsiteY66" fmla="*/ 730776 h 5528158"/>
              <a:gd name="connsiteX67" fmla="*/ 4363473 w 4469428"/>
              <a:gd name="connsiteY67" fmla="*/ 722932 h 5528158"/>
              <a:gd name="connsiteX68" fmla="*/ 4364279 w 4469428"/>
              <a:gd name="connsiteY68" fmla="*/ 699074 h 5528158"/>
              <a:gd name="connsiteX69" fmla="*/ 4362305 w 4469428"/>
              <a:gd name="connsiteY69" fmla="*/ 694354 h 5528158"/>
              <a:gd name="connsiteX70" fmla="*/ 4362222 w 4469428"/>
              <a:gd name="connsiteY70" fmla="*/ 463022 h 5528158"/>
              <a:gd name="connsiteX71" fmla="*/ 4362654 w 4469428"/>
              <a:gd name="connsiteY71" fmla="*/ 458820 h 5528158"/>
              <a:gd name="connsiteX72" fmla="*/ 4364143 w 4469428"/>
              <a:gd name="connsiteY72" fmla="*/ 430294 h 5528158"/>
              <a:gd name="connsiteX73" fmla="*/ 4362194 w 4469428"/>
              <a:gd name="connsiteY73" fmla="*/ 384022 h 5528158"/>
              <a:gd name="connsiteX74" fmla="*/ 4362162 w 4469428"/>
              <a:gd name="connsiteY74" fmla="*/ 292755 h 5528158"/>
              <a:gd name="connsiteX75" fmla="*/ 4364309 w 4469428"/>
              <a:gd name="connsiteY75" fmla="*/ 269031 h 5528158"/>
              <a:gd name="connsiteX76" fmla="*/ 4383219 w 4469428"/>
              <a:gd name="connsiteY76" fmla="*/ 210368 h 5528158"/>
              <a:gd name="connsiteX77" fmla="*/ 4365122 w 4469428"/>
              <a:gd name="connsiteY77" fmla="*/ 179833 h 5528158"/>
              <a:gd name="connsiteX78" fmla="*/ 4362121 w 4469428"/>
              <a:gd name="connsiteY78" fmla="*/ 178286 h 5528158"/>
              <a:gd name="connsiteX79" fmla="*/ 4362109 w 4469428"/>
              <a:gd name="connsiteY79" fmla="*/ 146560 h 5528158"/>
              <a:gd name="connsiteX80" fmla="*/ 4333172 w 4469428"/>
              <a:gd name="connsiteY80" fmla="*/ 126396 h 5528158"/>
              <a:gd name="connsiteX81" fmla="*/ 3960986 w 4469428"/>
              <a:gd name="connsiteY81" fmla="*/ 126880 h 5528158"/>
              <a:gd name="connsiteX82" fmla="*/ 3133871 w 4469428"/>
              <a:gd name="connsiteY82" fmla="*/ 118244 h 5528158"/>
              <a:gd name="connsiteX83" fmla="*/ 139379 w 4469428"/>
              <a:gd name="connsiteY83" fmla="*/ 114630 h 5528158"/>
              <a:gd name="connsiteX84" fmla="*/ 5293 w 4469428"/>
              <a:gd name="connsiteY84" fmla="*/ 0 h 5528158"/>
              <a:gd name="connsiteX85" fmla="*/ 4469428 w 4469428"/>
              <a:gd name="connsiteY85" fmla="*/ 11587 h 5528158"/>
              <a:gd name="connsiteX86" fmla="*/ 4469428 w 4469428"/>
              <a:gd name="connsiteY86" fmla="*/ 5527489 h 5528158"/>
              <a:gd name="connsiteX87" fmla="*/ 0 w 4469428"/>
              <a:gd name="connsiteY87" fmla="*/ 5528158 h 5528158"/>
              <a:gd name="connsiteX88" fmla="*/ 5293 w 4469428"/>
              <a:gd name="connsiteY88" fmla="*/ 0 h 552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4469428" h="5528158">
                <a:moveTo>
                  <a:pt x="139379" y="114630"/>
                </a:moveTo>
                <a:cubicBezTo>
                  <a:pt x="136474" y="1393584"/>
                  <a:pt x="133568" y="2672538"/>
                  <a:pt x="130663" y="3951492"/>
                </a:cubicBezTo>
                <a:lnTo>
                  <a:pt x="134857" y="5227536"/>
                </a:lnTo>
                <a:lnTo>
                  <a:pt x="133033" y="5291186"/>
                </a:lnTo>
                <a:cubicBezTo>
                  <a:pt x="132165" y="5293735"/>
                  <a:pt x="134303" y="5293191"/>
                  <a:pt x="134659" y="5294657"/>
                </a:cubicBezTo>
                <a:cubicBezTo>
                  <a:pt x="134818" y="5295314"/>
                  <a:pt x="134461" y="5296645"/>
                  <a:pt x="134546" y="5297410"/>
                </a:cubicBezTo>
                <a:cubicBezTo>
                  <a:pt x="134680" y="5298621"/>
                  <a:pt x="135050" y="5299484"/>
                  <a:pt x="135303" y="5300520"/>
                </a:cubicBezTo>
                <a:cubicBezTo>
                  <a:pt x="134955" y="5308925"/>
                  <a:pt x="134756" y="5304714"/>
                  <a:pt x="136590" y="5312248"/>
                </a:cubicBezTo>
                <a:lnTo>
                  <a:pt x="137346" y="5315359"/>
                </a:lnTo>
                <a:cubicBezTo>
                  <a:pt x="137085" y="5321668"/>
                  <a:pt x="137212" y="5314126"/>
                  <a:pt x="137990" y="5321222"/>
                </a:cubicBezTo>
                <a:cubicBezTo>
                  <a:pt x="138073" y="5321988"/>
                  <a:pt x="137792" y="5323209"/>
                  <a:pt x="137876" y="5323975"/>
                </a:cubicBezTo>
                <a:cubicBezTo>
                  <a:pt x="138009" y="5325186"/>
                  <a:pt x="138382" y="5326048"/>
                  <a:pt x="138633" y="5327086"/>
                </a:cubicBezTo>
                <a:cubicBezTo>
                  <a:pt x="138285" y="5335497"/>
                  <a:pt x="138636" y="5322525"/>
                  <a:pt x="139277" y="5332949"/>
                </a:cubicBezTo>
                <a:cubicBezTo>
                  <a:pt x="139376" y="5334574"/>
                  <a:pt x="139125" y="5336619"/>
                  <a:pt x="139050" y="5338453"/>
                </a:cubicBezTo>
                <a:cubicBezTo>
                  <a:pt x="139012" y="5339370"/>
                  <a:pt x="138973" y="5340288"/>
                  <a:pt x="138935" y="5341205"/>
                </a:cubicBezTo>
                <a:cubicBezTo>
                  <a:pt x="138896" y="5342122"/>
                  <a:pt x="139287" y="5342828"/>
                  <a:pt x="138821" y="5343955"/>
                </a:cubicBezTo>
                <a:lnTo>
                  <a:pt x="134995" y="5350770"/>
                </a:lnTo>
                <a:cubicBezTo>
                  <a:pt x="134312" y="5364219"/>
                  <a:pt x="133630" y="5377669"/>
                  <a:pt x="132947" y="5391118"/>
                </a:cubicBezTo>
                <a:lnTo>
                  <a:pt x="442459" y="5390825"/>
                </a:lnTo>
                <a:lnTo>
                  <a:pt x="4367282" y="5423001"/>
                </a:lnTo>
                <a:cubicBezTo>
                  <a:pt x="4370202" y="5399252"/>
                  <a:pt x="4367245" y="5381403"/>
                  <a:pt x="4367227" y="5360605"/>
                </a:cubicBezTo>
                <a:lnTo>
                  <a:pt x="4371701" y="5357656"/>
                </a:lnTo>
                <a:cubicBezTo>
                  <a:pt x="4379637" y="5348721"/>
                  <a:pt x="4388234" y="5329909"/>
                  <a:pt x="4388227" y="5322350"/>
                </a:cubicBezTo>
                <a:cubicBezTo>
                  <a:pt x="4367368" y="5279378"/>
                  <a:pt x="4382114" y="5244904"/>
                  <a:pt x="4379803" y="5222590"/>
                </a:cubicBezTo>
                <a:cubicBezTo>
                  <a:pt x="4377491" y="5200274"/>
                  <a:pt x="4380559" y="5196016"/>
                  <a:pt x="4374362" y="5188458"/>
                </a:cubicBezTo>
                <a:lnTo>
                  <a:pt x="4367042" y="5152192"/>
                </a:lnTo>
                <a:cubicBezTo>
                  <a:pt x="4366574" y="4606324"/>
                  <a:pt x="4366105" y="4060456"/>
                  <a:pt x="4365637" y="3514588"/>
                </a:cubicBezTo>
                <a:cubicBezTo>
                  <a:pt x="4371865" y="3495812"/>
                  <a:pt x="4373799" y="3345640"/>
                  <a:pt x="4367561" y="3351901"/>
                </a:cubicBezTo>
                <a:cubicBezTo>
                  <a:pt x="4366094" y="3273341"/>
                  <a:pt x="4367556" y="3177091"/>
                  <a:pt x="4366090" y="3098530"/>
                </a:cubicBezTo>
                <a:cubicBezTo>
                  <a:pt x="4350280" y="2752657"/>
                  <a:pt x="4363886" y="2394970"/>
                  <a:pt x="4362784" y="2043190"/>
                </a:cubicBezTo>
                <a:lnTo>
                  <a:pt x="4367300" y="1993394"/>
                </a:lnTo>
                <a:lnTo>
                  <a:pt x="4374617" y="1942792"/>
                </a:lnTo>
                <a:lnTo>
                  <a:pt x="4378738" y="1931983"/>
                </a:lnTo>
                <a:lnTo>
                  <a:pt x="4375197" y="1919375"/>
                </a:lnTo>
                <a:cubicBezTo>
                  <a:pt x="4374156" y="1917827"/>
                  <a:pt x="4372987" y="1916564"/>
                  <a:pt x="4371731" y="1915628"/>
                </a:cubicBezTo>
                <a:lnTo>
                  <a:pt x="4378567" y="1875376"/>
                </a:lnTo>
                <a:cubicBezTo>
                  <a:pt x="4378630" y="1873754"/>
                  <a:pt x="4378692" y="1872132"/>
                  <a:pt x="4378755" y="1870510"/>
                </a:cubicBezTo>
                <a:lnTo>
                  <a:pt x="4377750" y="1836963"/>
                </a:lnTo>
                <a:lnTo>
                  <a:pt x="4372677" y="1787067"/>
                </a:lnTo>
                <a:lnTo>
                  <a:pt x="4362685" y="1763484"/>
                </a:lnTo>
                <a:lnTo>
                  <a:pt x="4362631" y="1611519"/>
                </a:lnTo>
                <a:lnTo>
                  <a:pt x="4364671" y="1611278"/>
                </a:lnTo>
                <a:cubicBezTo>
                  <a:pt x="4366758" y="1602131"/>
                  <a:pt x="4359453" y="1573438"/>
                  <a:pt x="4374124" y="1575879"/>
                </a:cubicBezTo>
                <a:cubicBezTo>
                  <a:pt x="4373751" y="1570076"/>
                  <a:pt x="4372775" y="1564350"/>
                  <a:pt x="4371646" y="1558579"/>
                </a:cubicBezTo>
                <a:cubicBezTo>
                  <a:pt x="4371453" y="1557570"/>
                  <a:pt x="4371259" y="1556563"/>
                  <a:pt x="4371065" y="1555555"/>
                </a:cubicBezTo>
                <a:lnTo>
                  <a:pt x="4372079" y="1544308"/>
                </a:lnTo>
                <a:lnTo>
                  <a:pt x="4368192" y="1540075"/>
                </a:lnTo>
                <a:cubicBezTo>
                  <a:pt x="4368714" y="1527378"/>
                  <a:pt x="4369237" y="1514681"/>
                  <a:pt x="4369759" y="1501984"/>
                </a:cubicBezTo>
                <a:cubicBezTo>
                  <a:pt x="4380299" y="1485701"/>
                  <a:pt x="4375432" y="1454918"/>
                  <a:pt x="4380074" y="1429386"/>
                </a:cubicBezTo>
                <a:lnTo>
                  <a:pt x="4384314" y="1418198"/>
                </a:lnTo>
                <a:lnTo>
                  <a:pt x="4391026" y="1344176"/>
                </a:lnTo>
                <a:lnTo>
                  <a:pt x="4398343" y="1293576"/>
                </a:lnTo>
                <a:lnTo>
                  <a:pt x="4402465" y="1282767"/>
                </a:lnTo>
                <a:lnTo>
                  <a:pt x="4398923" y="1270159"/>
                </a:lnTo>
                <a:cubicBezTo>
                  <a:pt x="4397882" y="1268610"/>
                  <a:pt x="4396712" y="1267349"/>
                  <a:pt x="4395457" y="1266412"/>
                </a:cubicBezTo>
                <a:lnTo>
                  <a:pt x="4402293" y="1226161"/>
                </a:lnTo>
                <a:cubicBezTo>
                  <a:pt x="4402355" y="1224538"/>
                  <a:pt x="4402419" y="1222916"/>
                  <a:pt x="4402481" y="1221294"/>
                </a:cubicBezTo>
                <a:cubicBezTo>
                  <a:pt x="4402146" y="1210111"/>
                  <a:pt x="4401811" y="1198928"/>
                  <a:pt x="4401475" y="1187746"/>
                </a:cubicBezTo>
                <a:lnTo>
                  <a:pt x="4396404" y="1137852"/>
                </a:lnTo>
                <a:cubicBezTo>
                  <a:pt x="4392504" y="1121351"/>
                  <a:pt x="4376596" y="1106460"/>
                  <a:pt x="4384703" y="1086079"/>
                </a:cubicBezTo>
                <a:cubicBezTo>
                  <a:pt x="4375710" y="1090599"/>
                  <a:pt x="4387543" y="1061876"/>
                  <a:pt x="4379944" y="1056187"/>
                </a:cubicBezTo>
                <a:cubicBezTo>
                  <a:pt x="4373628" y="1052847"/>
                  <a:pt x="4375745" y="1043354"/>
                  <a:pt x="4374485" y="1035394"/>
                </a:cubicBezTo>
                <a:cubicBezTo>
                  <a:pt x="4368596" y="1028447"/>
                  <a:pt x="4368321" y="989938"/>
                  <a:pt x="4371330" y="977321"/>
                </a:cubicBezTo>
                <a:cubicBezTo>
                  <a:pt x="4383769" y="942771"/>
                  <a:pt x="4361342" y="906710"/>
                  <a:pt x="4370591" y="878910"/>
                </a:cubicBezTo>
                <a:cubicBezTo>
                  <a:pt x="4369448" y="856541"/>
                  <a:pt x="4366261" y="849352"/>
                  <a:pt x="4364472" y="843099"/>
                </a:cubicBezTo>
                <a:lnTo>
                  <a:pt x="4362357" y="842319"/>
                </a:lnTo>
                <a:cubicBezTo>
                  <a:pt x="4362344" y="805138"/>
                  <a:pt x="4362330" y="767957"/>
                  <a:pt x="4362317" y="730776"/>
                </a:cubicBezTo>
                <a:lnTo>
                  <a:pt x="4363473" y="722932"/>
                </a:lnTo>
                <a:cubicBezTo>
                  <a:pt x="4364576" y="714652"/>
                  <a:pt x="4365200" y="706561"/>
                  <a:pt x="4364279" y="699074"/>
                </a:cubicBezTo>
                <a:lnTo>
                  <a:pt x="4362305" y="694354"/>
                </a:lnTo>
                <a:cubicBezTo>
                  <a:pt x="4362277" y="617243"/>
                  <a:pt x="4362250" y="540133"/>
                  <a:pt x="4362222" y="463022"/>
                </a:cubicBezTo>
                <a:lnTo>
                  <a:pt x="4362654" y="458820"/>
                </a:lnTo>
                <a:cubicBezTo>
                  <a:pt x="4363650" y="445764"/>
                  <a:pt x="4364149" y="435215"/>
                  <a:pt x="4364143" y="430294"/>
                </a:cubicBezTo>
                <a:cubicBezTo>
                  <a:pt x="4363494" y="414870"/>
                  <a:pt x="4362843" y="399446"/>
                  <a:pt x="4362194" y="384022"/>
                </a:cubicBezTo>
                <a:cubicBezTo>
                  <a:pt x="4362183" y="353600"/>
                  <a:pt x="4362173" y="323177"/>
                  <a:pt x="4362162" y="292755"/>
                </a:cubicBezTo>
                <a:lnTo>
                  <a:pt x="4364309" y="269031"/>
                </a:lnTo>
                <a:cubicBezTo>
                  <a:pt x="4367872" y="250663"/>
                  <a:pt x="4373785" y="231370"/>
                  <a:pt x="4383219" y="210368"/>
                </a:cubicBezTo>
                <a:cubicBezTo>
                  <a:pt x="4383177" y="167508"/>
                  <a:pt x="4374760" y="180998"/>
                  <a:pt x="4365122" y="179833"/>
                </a:cubicBezTo>
                <a:lnTo>
                  <a:pt x="4362121" y="178286"/>
                </a:lnTo>
                <a:cubicBezTo>
                  <a:pt x="4362117" y="167710"/>
                  <a:pt x="4362114" y="157135"/>
                  <a:pt x="4362109" y="146560"/>
                </a:cubicBezTo>
                <a:lnTo>
                  <a:pt x="4333172" y="126396"/>
                </a:lnTo>
                <a:lnTo>
                  <a:pt x="3960986" y="126880"/>
                </a:lnTo>
                <a:lnTo>
                  <a:pt x="3133871" y="118244"/>
                </a:lnTo>
                <a:lnTo>
                  <a:pt x="139379" y="114630"/>
                </a:lnTo>
                <a:close/>
                <a:moveTo>
                  <a:pt x="5293" y="0"/>
                </a:moveTo>
                <a:lnTo>
                  <a:pt x="4469428" y="11587"/>
                </a:lnTo>
                <a:lnTo>
                  <a:pt x="4469428" y="5527489"/>
                </a:lnTo>
                <a:lnTo>
                  <a:pt x="0" y="5528158"/>
                </a:lnTo>
                <a:cubicBezTo>
                  <a:pt x="0" y="3689524"/>
                  <a:pt x="5293" y="1838634"/>
                  <a:pt x="529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EE80537C-5E67-4185-94E7-D0828C0FA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22665">
            <a:off x="11013944" y="5321142"/>
            <a:ext cx="444795" cy="1782644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5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94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6B6DD6F-E168-490A-A0B2-699190DC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BA3935-5258-425A-B52A-BBF28BCE0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47920">
            <a:off x="849621" y="915045"/>
            <a:ext cx="5446522" cy="4316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DD1AA99-03AE-49F6-9116-9CA2BBCA0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147920">
            <a:off x="1514337" y="447284"/>
            <a:ext cx="4122174" cy="5235577"/>
          </a:xfrm>
          <a:custGeom>
            <a:avLst/>
            <a:gdLst>
              <a:gd name="connsiteX0" fmla="*/ 0 w 4401242"/>
              <a:gd name="connsiteY0" fmla="*/ 4137242 h 5590022"/>
              <a:gd name="connsiteX1" fmla="*/ 5579 w 4401242"/>
              <a:gd name="connsiteY1" fmla="*/ 4114978 h 5590022"/>
              <a:gd name="connsiteX2" fmla="*/ 3258 w 4401242"/>
              <a:gd name="connsiteY2" fmla="*/ 4099949 h 5590022"/>
              <a:gd name="connsiteX3" fmla="*/ 9236 w 4401242"/>
              <a:gd name="connsiteY3" fmla="*/ 4071959 h 5590022"/>
              <a:gd name="connsiteX4" fmla="*/ 14743 w 4401242"/>
              <a:gd name="connsiteY4" fmla="*/ 4031013 h 5590022"/>
              <a:gd name="connsiteX5" fmla="*/ 20613 w 4401242"/>
              <a:gd name="connsiteY5" fmla="*/ 4002827 h 5590022"/>
              <a:gd name="connsiteX6" fmla="*/ 22410 w 4401242"/>
              <a:gd name="connsiteY6" fmla="*/ 3997392 h 5590022"/>
              <a:gd name="connsiteX7" fmla="*/ 22410 w 4401242"/>
              <a:gd name="connsiteY7" fmla="*/ 3812956 h 5590022"/>
              <a:gd name="connsiteX8" fmla="*/ 20401 w 4401242"/>
              <a:gd name="connsiteY8" fmla="*/ 3799351 h 5590022"/>
              <a:gd name="connsiteX9" fmla="*/ 22410 w 4401242"/>
              <a:gd name="connsiteY9" fmla="*/ 3753450 h 5590022"/>
              <a:gd name="connsiteX10" fmla="*/ 19673 w 4401242"/>
              <a:gd name="connsiteY10" fmla="*/ 3746784 h 5590022"/>
              <a:gd name="connsiteX11" fmla="*/ 22410 w 4401242"/>
              <a:gd name="connsiteY11" fmla="*/ 3701909 h 5590022"/>
              <a:gd name="connsiteX12" fmla="*/ 20086 w 4401242"/>
              <a:gd name="connsiteY12" fmla="*/ 3652741 h 5590022"/>
              <a:gd name="connsiteX13" fmla="*/ 13839 w 4401242"/>
              <a:gd name="connsiteY13" fmla="*/ 3649070 h 5590022"/>
              <a:gd name="connsiteX14" fmla="*/ 13290 w 4401242"/>
              <a:gd name="connsiteY14" fmla="*/ 3638287 h 5590022"/>
              <a:gd name="connsiteX15" fmla="*/ 13410 w 4401242"/>
              <a:gd name="connsiteY15" fmla="*/ 3621311 h 5590022"/>
              <a:gd name="connsiteX16" fmla="*/ 19966 w 4401242"/>
              <a:gd name="connsiteY16" fmla="*/ 3583286 h 5590022"/>
              <a:gd name="connsiteX17" fmla="*/ 16089 w 4401242"/>
              <a:gd name="connsiteY17" fmla="*/ 21355 h 5590022"/>
              <a:gd name="connsiteX18" fmla="*/ 34619 w 4401242"/>
              <a:gd name="connsiteY18" fmla="*/ 2606 h 5590022"/>
              <a:gd name="connsiteX19" fmla="*/ 49927 w 4401242"/>
              <a:gd name="connsiteY19" fmla="*/ 185 h 5590022"/>
              <a:gd name="connsiteX20" fmla="*/ 917193 w 4401242"/>
              <a:gd name="connsiteY20" fmla="*/ 11 h 5590022"/>
              <a:gd name="connsiteX21" fmla="*/ 938319 w 4401242"/>
              <a:gd name="connsiteY21" fmla="*/ 10 h 5590022"/>
              <a:gd name="connsiteX22" fmla="*/ 938338 w 4401242"/>
              <a:gd name="connsiteY22" fmla="*/ 0 h 5590022"/>
              <a:gd name="connsiteX23" fmla="*/ 4365378 w 4401242"/>
              <a:gd name="connsiteY23" fmla="*/ 0 h 5590022"/>
              <a:gd name="connsiteX24" fmla="*/ 4397257 w 4401242"/>
              <a:gd name="connsiteY24" fmla="*/ 31881 h 5590022"/>
              <a:gd name="connsiteX25" fmla="*/ 4397256 w 4401242"/>
              <a:gd name="connsiteY25" fmla="*/ 5558231 h 5590022"/>
              <a:gd name="connsiteX26" fmla="*/ 4365377 w 4401242"/>
              <a:gd name="connsiteY26" fmla="*/ 5590021 h 5590022"/>
              <a:gd name="connsiteX27" fmla="*/ 4322085 w 4401242"/>
              <a:gd name="connsiteY27" fmla="*/ 5590021 h 5590022"/>
              <a:gd name="connsiteX28" fmla="*/ 4322083 w 4401242"/>
              <a:gd name="connsiteY28" fmla="*/ 5590022 h 5590022"/>
              <a:gd name="connsiteX29" fmla="*/ 49916 w 4401242"/>
              <a:gd name="connsiteY29" fmla="*/ 5590022 h 5590022"/>
              <a:gd name="connsiteX30" fmla="*/ 22410 w 4401242"/>
              <a:gd name="connsiteY30" fmla="*/ 5571435 h 5590022"/>
              <a:gd name="connsiteX31" fmla="*/ 22410 w 4401242"/>
              <a:gd name="connsiteY31" fmla="*/ 4726767 h 5590022"/>
              <a:gd name="connsiteX32" fmla="*/ 14670 w 4401242"/>
              <a:gd name="connsiteY32" fmla="*/ 4699196 h 5590022"/>
              <a:gd name="connsiteX33" fmla="*/ 22410 w 4401242"/>
              <a:gd name="connsiteY33" fmla="*/ 4670837 h 5590022"/>
              <a:gd name="connsiteX34" fmla="*/ 22410 w 4401242"/>
              <a:gd name="connsiteY34" fmla="*/ 4292925 h 5590022"/>
              <a:gd name="connsiteX35" fmla="*/ 22410 w 4401242"/>
              <a:gd name="connsiteY35" fmla="*/ 4242762 h 5590022"/>
              <a:gd name="connsiteX36" fmla="*/ 14161 w 4401242"/>
              <a:gd name="connsiteY36" fmla="*/ 4214744 h 5590022"/>
              <a:gd name="connsiteX37" fmla="*/ 4708 w 4401242"/>
              <a:gd name="connsiteY37" fmla="*/ 4186098 h 5590022"/>
              <a:gd name="connsiteX38" fmla="*/ 632 w 4401242"/>
              <a:gd name="connsiteY38" fmla="*/ 4158493 h 559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401242" h="5590022">
                <a:moveTo>
                  <a:pt x="0" y="4137242"/>
                </a:moveTo>
                <a:lnTo>
                  <a:pt x="5579" y="4114978"/>
                </a:lnTo>
                <a:cubicBezTo>
                  <a:pt x="6121" y="4108762"/>
                  <a:pt x="2648" y="4107119"/>
                  <a:pt x="3258" y="4099949"/>
                </a:cubicBezTo>
                <a:lnTo>
                  <a:pt x="9236" y="4071959"/>
                </a:lnTo>
                <a:lnTo>
                  <a:pt x="14743" y="4031013"/>
                </a:lnTo>
                <a:lnTo>
                  <a:pt x="20613" y="4002827"/>
                </a:lnTo>
                <a:lnTo>
                  <a:pt x="22410" y="3997392"/>
                </a:lnTo>
                <a:lnTo>
                  <a:pt x="22410" y="3812956"/>
                </a:lnTo>
                <a:lnTo>
                  <a:pt x="20401" y="3799351"/>
                </a:lnTo>
                <a:lnTo>
                  <a:pt x="22410" y="3753450"/>
                </a:lnTo>
                <a:lnTo>
                  <a:pt x="19673" y="3746784"/>
                </a:lnTo>
                <a:lnTo>
                  <a:pt x="22410" y="3701909"/>
                </a:lnTo>
                <a:cubicBezTo>
                  <a:pt x="22023" y="3687048"/>
                  <a:pt x="22634" y="3661297"/>
                  <a:pt x="20086" y="3652741"/>
                </a:cubicBezTo>
                <a:lnTo>
                  <a:pt x="13839" y="3649070"/>
                </a:lnTo>
                <a:lnTo>
                  <a:pt x="13290" y="3638287"/>
                </a:lnTo>
                <a:cubicBezTo>
                  <a:pt x="13769" y="3637498"/>
                  <a:pt x="13370" y="3621952"/>
                  <a:pt x="13410" y="3621311"/>
                </a:cubicBezTo>
                <a:lnTo>
                  <a:pt x="19966" y="3583286"/>
                </a:lnTo>
                <a:lnTo>
                  <a:pt x="16089" y="21355"/>
                </a:lnTo>
                <a:cubicBezTo>
                  <a:pt x="22266" y="10589"/>
                  <a:pt x="23964" y="8856"/>
                  <a:pt x="34619" y="2606"/>
                </a:cubicBezTo>
                <a:lnTo>
                  <a:pt x="49927" y="185"/>
                </a:lnTo>
                <a:cubicBezTo>
                  <a:pt x="228245" y="83"/>
                  <a:pt x="539504" y="31"/>
                  <a:pt x="917193" y="11"/>
                </a:cubicBezTo>
                <a:lnTo>
                  <a:pt x="938319" y="10"/>
                </a:lnTo>
                <a:lnTo>
                  <a:pt x="938338" y="0"/>
                </a:lnTo>
                <a:lnTo>
                  <a:pt x="4365378" y="0"/>
                </a:lnTo>
                <a:cubicBezTo>
                  <a:pt x="4382966" y="50"/>
                  <a:pt x="4397213" y="14294"/>
                  <a:pt x="4397257" y="31881"/>
                </a:cubicBezTo>
                <a:cubicBezTo>
                  <a:pt x="4402571" y="958253"/>
                  <a:pt x="4402570" y="4631875"/>
                  <a:pt x="4397256" y="5558231"/>
                </a:cubicBezTo>
                <a:cubicBezTo>
                  <a:pt x="4397157" y="5575784"/>
                  <a:pt x="4382929" y="5589975"/>
                  <a:pt x="4365377" y="5590021"/>
                </a:cubicBezTo>
                <a:lnTo>
                  <a:pt x="4322085" y="5590021"/>
                </a:lnTo>
                <a:lnTo>
                  <a:pt x="4322083" y="5590022"/>
                </a:lnTo>
                <a:lnTo>
                  <a:pt x="49916" y="5590022"/>
                </a:lnTo>
                <a:cubicBezTo>
                  <a:pt x="34729" y="5589963"/>
                  <a:pt x="22450" y="5581668"/>
                  <a:pt x="22410" y="5571435"/>
                </a:cubicBezTo>
                <a:lnTo>
                  <a:pt x="22410" y="4726767"/>
                </a:lnTo>
                <a:lnTo>
                  <a:pt x="14670" y="4699196"/>
                </a:lnTo>
                <a:cubicBezTo>
                  <a:pt x="15011" y="4683722"/>
                  <a:pt x="19831" y="4680290"/>
                  <a:pt x="22410" y="4670837"/>
                </a:cubicBezTo>
                <a:lnTo>
                  <a:pt x="22410" y="4292925"/>
                </a:lnTo>
                <a:lnTo>
                  <a:pt x="22410" y="4242762"/>
                </a:lnTo>
                <a:lnTo>
                  <a:pt x="14161" y="4214744"/>
                </a:lnTo>
                <a:cubicBezTo>
                  <a:pt x="20757" y="4203473"/>
                  <a:pt x="7860" y="4195229"/>
                  <a:pt x="4708" y="4186098"/>
                </a:cubicBezTo>
                <a:lnTo>
                  <a:pt x="632" y="4158493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68F9AB1-DB5E-3FD2-76DF-ABB5CE68BB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alphaModFix amt="84000"/>
          </a:blip>
          <a:srcRect l="12055" r="13921" b="1"/>
          <a:stretch/>
        </p:blipFill>
        <p:spPr>
          <a:xfrm>
            <a:off x="816531" y="833610"/>
            <a:ext cx="5517787" cy="4472333"/>
          </a:xfrm>
          <a:custGeom>
            <a:avLst/>
            <a:gdLst/>
            <a:ahLst/>
            <a:cxnLst/>
            <a:rect l="l" t="t" r="r" b="b"/>
            <a:pathLst>
              <a:path w="5517787" h="4472333">
                <a:moveTo>
                  <a:pt x="5199334" y="0"/>
                </a:moveTo>
                <a:cubicBezTo>
                  <a:pt x="5209814" y="5031"/>
                  <a:pt x="5211549" y="6498"/>
                  <a:pt x="5218118" y="16022"/>
                </a:cubicBezTo>
                <a:lnTo>
                  <a:pt x="5221430" y="30155"/>
                </a:lnTo>
                <a:cubicBezTo>
                  <a:pt x="5233761" y="196710"/>
                  <a:pt x="5255167" y="487447"/>
                  <a:pt x="5281101" y="840236"/>
                </a:cubicBezTo>
                <a:lnTo>
                  <a:pt x="5282551" y="859969"/>
                </a:lnTo>
                <a:lnTo>
                  <a:pt x="5282562" y="859986"/>
                </a:lnTo>
                <a:lnTo>
                  <a:pt x="5517712" y="4061104"/>
                </a:lnTo>
                <a:cubicBezTo>
                  <a:pt x="5518872" y="4077535"/>
                  <a:pt x="5506545" y="4091821"/>
                  <a:pt x="5490120" y="4093069"/>
                </a:cubicBezTo>
                <a:cubicBezTo>
                  <a:pt x="4625183" y="4161596"/>
                  <a:pt x="1193739" y="4413665"/>
                  <a:pt x="328087" y="4472264"/>
                </a:cubicBezTo>
                <a:cubicBezTo>
                  <a:pt x="311684" y="4473376"/>
                  <a:pt x="297453" y="4461060"/>
                  <a:pt x="296206" y="4444668"/>
                </a:cubicBezTo>
                <a:lnTo>
                  <a:pt x="293235" y="4404230"/>
                </a:lnTo>
                <a:lnTo>
                  <a:pt x="293234" y="4404228"/>
                </a:lnTo>
                <a:lnTo>
                  <a:pt x="94" y="413698"/>
                </a:lnTo>
                <a:cubicBezTo>
                  <a:pt x="-893" y="399508"/>
                  <a:pt x="6013" y="387469"/>
                  <a:pt x="15568" y="386729"/>
                </a:cubicBezTo>
                <a:lnTo>
                  <a:pt x="804553" y="328772"/>
                </a:lnTo>
                <a:lnTo>
                  <a:pt x="829775" y="319650"/>
                </a:lnTo>
                <a:cubicBezTo>
                  <a:pt x="844253" y="318907"/>
                  <a:pt x="847789" y="323174"/>
                  <a:pt x="856796" y="324934"/>
                </a:cubicBezTo>
                <a:lnTo>
                  <a:pt x="1209795" y="299003"/>
                </a:lnTo>
                <a:lnTo>
                  <a:pt x="1256651" y="295561"/>
                </a:lnTo>
                <a:lnTo>
                  <a:pt x="1282256" y="285933"/>
                </a:lnTo>
                <a:cubicBezTo>
                  <a:pt x="1293236" y="291321"/>
                  <a:pt x="1300052" y="278709"/>
                  <a:pt x="1308365" y="275138"/>
                </a:cubicBezTo>
                <a:lnTo>
                  <a:pt x="1333870" y="269436"/>
                </a:lnTo>
                <a:lnTo>
                  <a:pt x="1353677" y="267388"/>
                </a:lnTo>
                <a:lnTo>
                  <a:pt x="1374856" y="271072"/>
                </a:lnTo>
                <a:cubicBezTo>
                  <a:pt x="1380699" y="271151"/>
                  <a:pt x="1381996" y="267795"/>
                  <a:pt x="1388735" y="267872"/>
                </a:cubicBezTo>
                <a:lnTo>
                  <a:pt x="1415290" y="271536"/>
                </a:lnTo>
                <a:lnTo>
                  <a:pt x="1453914" y="273870"/>
                </a:lnTo>
                <a:lnTo>
                  <a:pt x="1480645" y="277419"/>
                </a:lnTo>
                <a:lnTo>
                  <a:pt x="1485845" y="278725"/>
                </a:lnTo>
                <a:lnTo>
                  <a:pt x="1658122" y="266069"/>
                </a:lnTo>
                <a:lnTo>
                  <a:pt x="1670693" y="263259"/>
                </a:lnTo>
                <a:lnTo>
                  <a:pt x="1713706" y="261986"/>
                </a:lnTo>
                <a:lnTo>
                  <a:pt x="1719744" y="258972"/>
                </a:lnTo>
                <a:lnTo>
                  <a:pt x="1761849" y="258450"/>
                </a:lnTo>
                <a:cubicBezTo>
                  <a:pt x="1775704" y="257068"/>
                  <a:pt x="1799799" y="255872"/>
                  <a:pt x="1807616" y="252905"/>
                </a:cubicBezTo>
                <a:lnTo>
                  <a:pt x="1810616" y="246818"/>
                </a:lnTo>
                <a:lnTo>
                  <a:pt x="1820651" y="245565"/>
                </a:lnTo>
                <a:cubicBezTo>
                  <a:pt x="1821421" y="245959"/>
                  <a:pt x="1835914" y="244519"/>
                  <a:pt x="1836516" y="244513"/>
                </a:cubicBezTo>
                <a:lnTo>
                  <a:pt x="1872484" y="248027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0D04B8-1331-B722-0296-9E325469C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3606" y="939799"/>
            <a:ext cx="5781863" cy="165996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Omnibus Rule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EA60060-A93B-4C68-8571-20F442790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688475">
            <a:off x="3292902" y="4288917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5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B42BCC-3A6F-4B05-AFD0-A50FA2FBE4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2968" y="2961280"/>
            <a:ext cx="3902381" cy="32109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 dirty="0"/>
              <a:t>Regulations for using patient information for marketing purposes.</a:t>
            </a:r>
          </a:p>
          <a:p>
            <a:r>
              <a:rPr lang="en-US" sz="1500" dirty="0"/>
              <a:t>Includes a provision that requires healthcare providers to report data breaches that are deemed unharmful.</a:t>
            </a:r>
          </a:p>
          <a:p>
            <a:r>
              <a:rPr lang="en-US" sz="1500" dirty="0"/>
              <a:t>Requires businesses and subcontractors to utilize HIPAA’s privacy and security guidelines.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6403E5-67F9-43E6-B7B1-C07EFE0A5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9C7E316-2CF6-48D0-A945-584817B6F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C26CD1D-43A2-4516-BC5E-0704D3B106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A6C5BDD-D91A-4A8D-9365-C3DCE47B27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459A4D5-BA77-45AB-849F-FAF78F871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7616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F63AA5A-E6E1-46DA-AB40-C58233393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BA3935-5258-425A-B52A-BBF28BCE0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54543">
            <a:off x="5841135" y="2004561"/>
            <a:ext cx="5944186" cy="414498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9E1A098-7C97-4E3D-B817-1CEA96C1E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354543">
            <a:off x="6848623" y="1238882"/>
            <a:ext cx="3929209" cy="5694989"/>
          </a:xfrm>
          <a:custGeom>
            <a:avLst/>
            <a:gdLst>
              <a:gd name="connsiteX0" fmla="*/ 4130173 w 4133905"/>
              <a:gd name="connsiteY0" fmla="*/ 29860 h 6008991"/>
              <a:gd name="connsiteX1" fmla="*/ 4130172 w 4133905"/>
              <a:gd name="connsiteY1" fmla="*/ 5205802 h 6008991"/>
              <a:gd name="connsiteX2" fmla="*/ 4121373 w 4133905"/>
              <a:gd name="connsiteY2" fmla="*/ 5226838 h 6008991"/>
              <a:gd name="connsiteX3" fmla="*/ 4120758 w 4133905"/>
              <a:gd name="connsiteY3" fmla="*/ 5227094 h 6008991"/>
              <a:gd name="connsiteX4" fmla="*/ 4120715 w 4133905"/>
              <a:gd name="connsiteY4" fmla="*/ 5253724 h 6008991"/>
              <a:gd name="connsiteX5" fmla="*/ 4118441 w 4133905"/>
              <a:gd name="connsiteY5" fmla="*/ 5979216 h 6008991"/>
              <a:gd name="connsiteX6" fmla="*/ 4088583 w 4133905"/>
              <a:gd name="connsiteY6" fmla="*/ 6008990 h 6008991"/>
              <a:gd name="connsiteX7" fmla="*/ 4048036 w 4133905"/>
              <a:gd name="connsiteY7" fmla="*/ 6008990 h 6008991"/>
              <a:gd name="connsiteX8" fmla="*/ 4048034 w 4133905"/>
              <a:gd name="connsiteY8" fmla="*/ 6008991 h 6008991"/>
              <a:gd name="connsiteX9" fmla="*/ 46751 w 4133905"/>
              <a:gd name="connsiteY9" fmla="*/ 6008991 h 6008991"/>
              <a:gd name="connsiteX10" fmla="*/ 20989 w 4133905"/>
              <a:gd name="connsiteY10" fmla="*/ 5991582 h 6008991"/>
              <a:gd name="connsiteX11" fmla="*/ 20989 w 4133905"/>
              <a:gd name="connsiteY11" fmla="*/ 5200472 h 6008991"/>
              <a:gd name="connsiteX12" fmla="*/ 13740 w 4133905"/>
              <a:gd name="connsiteY12" fmla="*/ 5174650 h 6008991"/>
              <a:gd name="connsiteX13" fmla="*/ 20989 w 4133905"/>
              <a:gd name="connsiteY13" fmla="*/ 5148088 h 6008991"/>
              <a:gd name="connsiteX14" fmla="*/ 20989 w 4133905"/>
              <a:gd name="connsiteY14" fmla="*/ 4794139 h 6008991"/>
              <a:gd name="connsiteX15" fmla="*/ 20989 w 4133905"/>
              <a:gd name="connsiteY15" fmla="*/ 4747157 h 6008991"/>
              <a:gd name="connsiteX16" fmla="*/ 13263 w 4133905"/>
              <a:gd name="connsiteY16" fmla="*/ 4720915 h 6008991"/>
              <a:gd name="connsiteX17" fmla="*/ 4410 w 4133905"/>
              <a:gd name="connsiteY17" fmla="*/ 4694086 h 6008991"/>
              <a:gd name="connsiteX18" fmla="*/ 592 w 4133905"/>
              <a:gd name="connsiteY18" fmla="*/ 4668231 h 6008991"/>
              <a:gd name="connsiteX19" fmla="*/ 0 w 4133905"/>
              <a:gd name="connsiteY19" fmla="*/ 4648327 h 6008991"/>
              <a:gd name="connsiteX20" fmla="*/ 5225 w 4133905"/>
              <a:gd name="connsiteY20" fmla="*/ 4627475 h 6008991"/>
              <a:gd name="connsiteX21" fmla="*/ 3051 w 4133905"/>
              <a:gd name="connsiteY21" fmla="*/ 4613399 h 6008991"/>
              <a:gd name="connsiteX22" fmla="*/ 8650 w 4133905"/>
              <a:gd name="connsiteY22" fmla="*/ 4587183 h 6008991"/>
              <a:gd name="connsiteX23" fmla="*/ 13808 w 4133905"/>
              <a:gd name="connsiteY23" fmla="*/ 4548834 h 6008991"/>
              <a:gd name="connsiteX24" fmla="*/ 19306 w 4133905"/>
              <a:gd name="connsiteY24" fmla="*/ 4522434 h 6008991"/>
              <a:gd name="connsiteX25" fmla="*/ 20989 w 4133905"/>
              <a:gd name="connsiteY25" fmla="*/ 4517345 h 6008991"/>
              <a:gd name="connsiteX26" fmla="*/ 20989 w 4133905"/>
              <a:gd name="connsiteY26" fmla="*/ 4344603 h 6008991"/>
              <a:gd name="connsiteX27" fmla="*/ 19107 w 4133905"/>
              <a:gd name="connsiteY27" fmla="*/ 4331860 h 6008991"/>
              <a:gd name="connsiteX28" fmla="*/ 20989 w 4133905"/>
              <a:gd name="connsiteY28" fmla="*/ 4288870 h 6008991"/>
              <a:gd name="connsiteX29" fmla="*/ 18426 w 4133905"/>
              <a:gd name="connsiteY29" fmla="*/ 4282627 h 6008991"/>
              <a:gd name="connsiteX30" fmla="*/ 20989 w 4133905"/>
              <a:gd name="connsiteY30" fmla="*/ 4240597 h 6008991"/>
              <a:gd name="connsiteX31" fmla="*/ 18813 w 4133905"/>
              <a:gd name="connsiteY31" fmla="*/ 4194547 h 6008991"/>
              <a:gd name="connsiteX32" fmla="*/ 12962 w 4133905"/>
              <a:gd name="connsiteY32" fmla="*/ 4191108 h 6008991"/>
              <a:gd name="connsiteX33" fmla="*/ 12447 w 4133905"/>
              <a:gd name="connsiteY33" fmla="*/ 4181009 h 6008991"/>
              <a:gd name="connsiteX34" fmla="*/ 12560 w 4133905"/>
              <a:gd name="connsiteY34" fmla="*/ 4165109 h 6008991"/>
              <a:gd name="connsiteX35" fmla="*/ 18700 w 4133905"/>
              <a:gd name="connsiteY35" fmla="*/ 4129496 h 6008991"/>
              <a:gd name="connsiteX36" fmla="*/ 18477 w 4133905"/>
              <a:gd name="connsiteY36" fmla="*/ 3924440 h 6008991"/>
              <a:gd name="connsiteX37" fmla="*/ 16141 w 4133905"/>
              <a:gd name="connsiteY37" fmla="*/ 3920672 h 6008991"/>
              <a:gd name="connsiteX38" fmla="*/ 12323 w 4133905"/>
              <a:gd name="connsiteY38" fmla="*/ 3894817 h 6008991"/>
              <a:gd name="connsiteX39" fmla="*/ 11731 w 4133905"/>
              <a:gd name="connsiteY39" fmla="*/ 3874914 h 6008991"/>
              <a:gd name="connsiteX40" fmla="*/ 16957 w 4133905"/>
              <a:gd name="connsiteY40" fmla="*/ 3854061 h 6008991"/>
              <a:gd name="connsiteX41" fmla="*/ 14783 w 4133905"/>
              <a:gd name="connsiteY41" fmla="*/ 3839985 h 6008991"/>
              <a:gd name="connsiteX42" fmla="*/ 18367 w 4133905"/>
              <a:gd name="connsiteY42" fmla="*/ 3823206 h 6008991"/>
              <a:gd name="connsiteX43" fmla="*/ 15069 w 4133905"/>
              <a:gd name="connsiteY43" fmla="*/ 793415 h 6008991"/>
              <a:gd name="connsiteX44" fmla="*/ 22173 w 4133905"/>
              <a:gd name="connsiteY44" fmla="*/ 783048 h 6008991"/>
              <a:gd name="connsiteX45" fmla="*/ 27627 w 4133905"/>
              <a:gd name="connsiteY45" fmla="*/ 779222 h 6008991"/>
              <a:gd name="connsiteX46" fmla="*/ 26800 w 4133905"/>
              <a:gd name="connsiteY46" fmla="*/ 20002 h 6008991"/>
              <a:gd name="connsiteX47" fmla="*/ 44155 w 4133905"/>
              <a:gd name="connsiteY47" fmla="*/ 2441 h 6008991"/>
              <a:gd name="connsiteX48" fmla="*/ 58493 w 4133905"/>
              <a:gd name="connsiteY48" fmla="*/ 174 h 6008991"/>
              <a:gd name="connsiteX49" fmla="*/ 870768 w 4133905"/>
              <a:gd name="connsiteY49" fmla="*/ 11 h 6008991"/>
              <a:gd name="connsiteX50" fmla="*/ 890555 w 4133905"/>
              <a:gd name="connsiteY50" fmla="*/ 10 h 6008991"/>
              <a:gd name="connsiteX51" fmla="*/ 890573 w 4133905"/>
              <a:gd name="connsiteY51" fmla="*/ 1 h 6008991"/>
              <a:gd name="connsiteX52" fmla="*/ 4100315 w 4133905"/>
              <a:gd name="connsiteY52" fmla="*/ 0 h 6008991"/>
              <a:gd name="connsiteX53" fmla="*/ 4130173 w 4133905"/>
              <a:gd name="connsiteY53" fmla="*/ 29860 h 6008991"/>
              <a:gd name="connsiteX0" fmla="*/ 4130173 w 4133905"/>
              <a:gd name="connsiteY0" fmla="*/ 29860 h 6008991"/>
              <a:gd name="connsiteX1" fmla="*/ 4130172 w 4133905"/>
              <a:gd name="connsiteY1" fmla="*/ 5205802 h 6008991"/>
              <a:gd name="connsiteX2" fmla="*/ 4121373 w 4133905"/>
              <a:gd name="connsiteY2" fmla="*/ 5226838 h 6008991"/>
              <a:gd name="connsiteX3" fmla="*/ 4120758 w 4133905"/>
              <a:gd name="connsiteY3" fmla="*/ 5227094 h 6008991"/>
              <a:gd name="connsiteX4" fmla="*/ 4118441 w 4133905"/>
              <a:gd name="connsiteY4" fmla="*/ 5979216 h 6008991"/>
              <a:gd name="connsiteX5" fmla="*/ 4088583 w 4133905"/>
              <a:gd name="connsiteY5" fmla="*/ 6008990 h 6008991"/>
              <a:gd name="connsiteX6" fmla="*/ 4048036 w 4133905"/>
              <a:gd name="connsiteY6" fmla="*/ 6008990 h 6008991"/>
              <a:gd name="connsiteX7" fmla="*/ 4048034 w 4133905"/>
              <a:gd name="connsiteY7" fmla="*/ 6008991 h 6008991"/>
              <a:gd name="connsiteX8" fmla="*/ 46751 w 4133905"/>
              <a:gd name="connsiteY8" fmla="*/ 6008991 h 6008991"/>
              <a:gd name="connsiteX9" fmla="*/ 20989 w 4133905"/>
              <a:gd name="connsiteY9" fmla="*/ 5991582 h 6008991"/>
              <a:gd name="connsiteX10" fmla="*/ 20989 w 4133905"/>
              <a:gd name="connsiteY10" fmla="*/ 5200472 h 6008991"/>
              <a:gd name="connsiteX11" fmla="*/ 13740 w 4133905"/>
              <a:gd name="connsiteY11" fmla="*/ 5174650 h 6008991"/>
              <a:gd name="connsiteX12" fmla="*/ 20989 w 4133905"/>
              <a:gd name="connsiteY12" fmla="*/ 5148088 h 6008991"/>
              <a:gd name="connsiteX13" fmla="*/ 20989 w 4133905"/>
              <a:gd name="connsiteY13" fmla="*/ 4794139 h 6008991"/>
              <a:gd name="connsiteX14" fmla="*/ 20989 w 4133905"/>
              <a:gd name="connsiteY14" fmla="*/ 4747157 h 6008991"/>
              <a:gd name="connsiteX15" fmla="*/ 13263 w 4133905"/>
              <a:gd name="connsiteY15" fmla="*/ 4720915 h 6008991"/>
              <a:gd name="connsiteX16" fmla="*/ 4410 w 4133905"/>
              <a:gd name="connsiteY16" fmla="*/ 4694086 h 6008991"/>
              <a:gd name="connsiteX17" fmla="*/ 592 w 4133905"/>
              <a:gd name="connsiteY17" fmla="*/ 4668231 h 6008991"/>
              <a:gd name="connsiteX18" fmla="*/ 0 w 4133905"/>
              <a:gd name="connsiteY18" fmla="*/ 4648327 h 6008991"/>
              <a:gd name="connsiteX19" fmla="*/ 5225 w 4133905"/>
              <a:gd name="connsiteY19" fmla="*/ 4627475 h 6008991"/>
              <a:gd name="connsiteX20" fmla="*/ 3051 w 4133905"/>
              <a:gd name="connsiteY20" fmla="*/ 4613399 h 6008991"/>
              <a:gd name="connsiteX21" fmla="*/ 8650 w 4133905"/>
              <a:gd name="connsiteY21" fmla="*/ 4587183 h 6008991"/>
              <a:gd name="connsiteX22" fmla="*/ 13808 w 4133905"/>
              <a:gd name="connsiteY22" fmla="*/ 4548834 h 6008991"/>
              <a:gd name="connsiteX23" fmla="*/ 19306 w 4133905"/>
              <a:gd name="connsiteY23" fmla="*/ 4522434 h 6008991"/>
              <a:gd name="connsiteX24" fmla="*/ 20989 w 4133905"/>
              <a:gd name="connsiteY24" fmla="*/ 4517345 h 6008991"/>
              <a:gd name="connsiteX25" fmla="*/ 20989 w 4133905"/>
              <a:gd name="connsiteY25" fmla="*/ 4344603 h 6008991"/>
              <a:gd name="connsiteX26" fmla="*/ 19107 w 4133905"/>
              <a:gd name="connsiteY26" fmla="*/ 4331860 h 6008991"/>
              <a:gd name="connsiteX27" fmla="*/ 20989 w 4133905"/>
              <a:gd name="connsiteY27" fmla="*/ 4288870 h 6008991"/>
              <a:gd name="connsiteX28" fmla="*/ 18426 w 4133905"/>
              <a:gd name="connsiteY28" fmla="*/ 4282627 h 6008991"/>
              <a:gd name="connsiteX29" fmla="*/ 20989 w 4133905"/>
              <a:gd name="connsiteY29" fmla="*/ 4240597 h 6008991"/>
              <a:gd name="connsiteX30" fmla="*/ 18813 w 4133905"/>
              <a:gd name="connsiteY30" fmla="*/ 4194547 h 6008991"/>
              <a:gd name="connsiteX31" fmla="*/ 12962 w 4133905"/>
              <a:gd name="connsiteY31" fmla="*/ 4191108 h 6008991"/>
              <a:gd name="connsiteX32" fmla="*/ 12447 w 4133905"/>
              <a:gd name="connsiteY32" fmla="*/ 4181009 h 6008991"/>
              <a:gd name="connsiteX33" fmla="*/ 12560 w 4133905"/>
              <a:gd name="connsiteY33" fmla="*/ 4165109 h 6008991"/>
              <a:gd name="connsiteX34" fmla="*/ 18700 w 4133905"/>
              <a:gd name="connsiteY34" fmla="*/ 4129496 h 6008991"/>
              <a:gd name="connsiteX35" fmla="*/ 18477 w 4133905"/>
              <a:gd name="connsiteY35" fmla="*/ 3924440 h 6008991"/>
              <a:gd name="connsiteX36" fmla="*/ 16141 w 4133905"/>
              <a:gd name="connsiteY36" fmla="*/ 3920672 h 6008991"/>
              <a:gd name="connsiteX37" fmla="*/ 12323 w 4133905"/>
              <a:gd name="connsiteY37" fmla="*/ 3894817 h 6008991"/>
              <a:gd name="connsiteX38" fmla="*/ 11731 w 4133905"/>
              <a:gd name="connsiteY38" fmla="*/ 3874914 h 6008991"/>
              <a:gd name="connsiteX39" fmla="*/ 16957 w 4133905"/>
              <a:gd name="connsiteY39" fmla="*/ 3854061 h 6008991"/>
              <a:gd name="connsiteX40" fmla="*/ 14783 w 4133905"/>
              <a:gd name="connsiteY40" fmla="*/ 3839985 h 6008991"/>
              <a:gd name="connsiteX41" fmla="*/ 18367 w 4133905"/>
              <a:gd name="connsiteY41" fmla="*/ 3823206 h 6008991"/>
              <a:gd name="connsiteX42" fmla="*/ 15069 w 4133905"/>
              <a:gd name="connsiteY42" fmla="*/ 793415 h 6008991"/>
              <a:gd name="connsiteX43" fmla="*/ 22173 w 4133905"/>
              <a:gd name="connsiteY43" fmla="*/ 783048 h 6008991"/>
              <a:gd name="connsiteX44" fmla="*/ 27627 w 4133905"/>
              <a:gd name="connsiteY44" fmla="*/ 779222 h 6008991"/>
              <a:gd name="connsiteX45" fmla="*/ 26800 w 4133905"/>
              <a:gd name="connsiteY45" fmla="*/ 20002 h 6008991"/>
              <a:gd name="connsiteX46" fmla="*/ 44155 w 4133905"/>
              <a:gd name="connsiteY46" fmla="*/ 2441 h 6008991"/>
              <a:gd name="connsiteX47" fmla="*/ 58493 w 4133905"/>
              <a:gd name="connsiteY47" fmla="*/ 174 h 6008991"/>
              <a:gd name="connsiteX48" fmla="*/ 870768 w 4133905"/>
              <a:gd name="connsiteY48" fmla="*/ 11 h 6008991"/>
              <a:gd name="connsiteX49" fmla="*/ 890555 w 4133905"/>
              <a:gd name="connsiteY49" fmla="*/ 10 h 6008991"/>
              <a:gd name="connsiteX50" fmla="*/ 890573 w 4133905"/>
              <a:gd name="connsiteY50" fmla="*/ 1 h 6008991"/>
              <a:gd name="connsiteX51" fmla="*/ 4100315 w 4133905"/>
              <a:gd name="connsiteY51" fmla="*/ 0 h 6008991"/>
              <a:gd name="connsiteX52" fmla="*/ 4130173 w 4133905"/>
              <a:gd name="connsiteY52" fmla="*/ 29860 h 6008991"/>
              <a:gd name="connsiteX0" fmla="*/ 4130173 w 4133905"/>
              <a:gd name="connsiteY0" fmla="*/ 29860 h 6008991"/>
              <a:gd name="connsiteX1" fmla="*/ 4130172 w 4133905"/>
              <a:gd name="connsiteY1" fmla="*/ 5205802 h 6008991"/>
              <a:gd name="connsiteX2" fmla="*/ 4121373 w 4133905"/>
              <a:gd name="connsiteY2" fmla="*/ 5226838 h 6008991"/>
              <a:gd name="connsiteX3" fmla="*/ 4118441 w 4133905"/>
              <a:gd name="connsiteY3" fmla="*/ 5979216 h 6008991"/>
              <a:gd name="connsiteX4" fmla="*/ 4088583 w 4133905"/>
              <a:gd name="connsiteY4" fmla="*/ 6008990 h 6008991"/>
              <a:gd name="connsiteX5" fmla="*/ 4048036 w 4133905"/>
              <a:gd name="connsiteY5" fmla="*/ 6008990 h 6008991"/>
              <a:gd name="connsiteX6" fmla="*/ 4048034 w 4133905"/>
              <a:gd name="connsiteY6" fmla="*/ 6008991 h 6008991"/>
              <a:gd name="connsiteX7" fmla="*/ 46751 w 4133905"/>
              <a:gd name="connsiteY7" fmla="*/ 6008991 h 6008991"/>
              <a:gd name="connsiteX8" fmla="*/ 20989 w 4133905"/>
              <a:gd name="connsiteY8" fmla="*/ 5991582 h 6008991"/>
              <a:gd name="connsiteX9" fmla="*/ 20989 w 4133905"/>
              <a:gd name="connsiteY9" fmla="*/ 5200472 h 6008991"/>
              <a:gd name="connsiteX10" fmla="*/ 13740 w 4133905"/>
              <a:gd name="connsiteY10" fmla="*/ 5174650 h 6008991"/>
              <a:gd name="connsiteX11" fmla="*/ 20989 w 4133905"/>
              <a:gd name="connsiteY11" fmla="*/ 5148088 h 6008991"/>
              <a:gd name="connsiteX12" fmla="*/ 20989 w 4133905"/>
              <a:gd name="connsiteY12" fmla="*/ 4794139 h 6008991"/>
              <a:gd name="connsiteX13" fmla="*/ 20989 w 4133905"/>
              <a:gd name="connsiteY13" fmla="*/ 4747157 h 6008991"/>
              <a:gd name="connsiteX14" fmla="*/ 13263 w 4133905"/>
              <a:gd name="connsiteY14" fmla="*/ 4720915 h 6008991"/>
              <a:gd name="connsiteX15" fmla="*/ 4410 w 4133905"/>
              <a:gd name="connsiteY15" fmla="*/ 4694086 h 6008991"/>
              <a:gd name="connsiteX16" fmla="*/ 592 w 4133905"/>
              <a:gd name="connsiteY16" fmla="*/ 4668231 h 6008991"/>
              <a:gd name="connsiteX17" fmla="*/ 0 w 4133905"/>
              <a:gd name="connsiteY17" fmla="*/ 4648327 h 6008991"/>
              <a:gd name="connsiteX18" fmla="*/ 5225 w 4133905"/>
              <a:gd name="connsiteY18" fmla="*/ 4627475 h 6008991"/>
              <a:gd name="connsiteX19" fmla="*/ 3051 w 4133905"/>
              <a:gd name="connsiteY19" fmla="*/ 4613399 h 6008991"/>
              <a:gd name="connsiteX20" fmla="*/ 8650 w 4133905"/>
              <a:gd name="connsiteY20" fmla="*/ 4587183 h 6008991"/>
              <a:gd name="connsiteX21" fmla="*/ 13808 w 4133905"/>
              <a:gd name="connsiteY21" fmla="*/ 4548834 h 6008991"/>
              <a:gd name="connsiteX22" fmla="*/ 19306 w 4133905"/>
              <a:gd name="connsiteY22" fmla="*/ 4522434 h 6008991"/>
              <a:gd name="connsiteX23" fmla="*/ 20989 w 4133905"/>
              <a:gd name="connsiteY23" fmla="*/ 4517345 h 6008991"/>
              <a:gd name="connsiteX24" fmla="*/ 20989 w 4133905"/>
              <a:gd name="connsiteY24" fmla="*/ 4344603 h 6008991"/>
              <a:gd name="connsiteX25" fmla="*/ 19107 w 4133905"/>
              <a:gd name="connsiteY25" fmla="*/ 4331860 h 6008991"/>
              <a:gd name="connsiteX26" fmla="*/ 20989 w 4133905"/>
              <a:gd name="connsiteY26" fmla="*/ 4288870 h 6008991"/>
              <a:gd name="connsiteX27" fmla="*/ 18426 w 4133905"/>
              <a:gd name="connsiteY27" fmla="*/ 4282627 h 6008991"/>
              <a:gd name="connsiteX28" fmla="*/ 20989 w 4133905"/>
              <a:gd name="connsiteY28" fmla="*/ 4240597 h 6008991"/>
              <a:gd name="connsiteX29" fmla="*/ 18813 w 4133905"/>
              <a:gd name="connsiteY29" fmla="*/ 4194547 h 6008991"/>
              <a:gd name="connsiteX30" fmla="*/ 12962 w 4133905"/>
              <a:gd name="connsiteY30" fmla="*/ 4191108 h 6008991"/>
              <a:gd name="connsiteX31" fmla="*/ 12447 w 4133905"/>
              <a:gd name="connsiteY31" fmla="*/ 4181009 h 6008991"/>
              <a:gd name="connsiteX32" fmla="*/ 12560 w 4133905"/>
              <a:gd name="connsiteY32" fmla="*/ 4165109 h 6008991"/>
              <a:gd name="connsiteX33" fmla="*/ 18700 w 4133905"/>
              <a:gd name="connsiteY33" fmla="*/ 4129496 h 6008991"/>
              <a:gd name="connsiteX34" fmla="*/ 18477 w 4133905"/>
              <a:gd name="connsiteY34" fmla="*/ 3924440 h 6008991"/>
              <a:gd name="connsiteX35" fmla="*/ 16141 w 4133905"/>
              <a:gd name="connsiteY35" fmla="*/ 3920672 h 6008991"/>
              <a:gd name="connsiteX36" fmla="*/ 12323 w 4133905"/>
              <a:gd name="connsiteY36" fmla="*/ 3894817 h 6008991"/>
              <a:gd name="connsiteX37" fmla="*/ 11731 w 4133905"/>
              <a:gd name="connsiteY37" fmla="*/ 3874914 h 6008991"/>
              <a:gd name="connsiteX38" fmla="*/ 16957 w 4133905"/>
              <a:gd name="connsiteY38" fmla="*/ 3854061 h 6008991"/>
              <a:gd name="connsiteX39" fmla="*/ 14783 w 4133905"/>
              <a:gd name="connsiteY39" fmla="*/ 3839985 h 6008991"/>
              <a:gd name="connsiteX40" fmla="*/ 18367 w 4133905"/>
              <a:gd name="connsiteY40" fmla="*/ 3823206 h 6008991"/>
              <a:gd name="connsiteX41" fmla="*/ 15069 w 4133905"/>
              <a:gd name="connsiteY41" fmla="*/ 793415 h 6008991"/>
              <a:gd name="connsiteX42" fmla="*/ 22173 w 4133905"/>
              <a:gd name="connsiteY42" fmla="*/ 783048 h 6008991"/>
              <a:gd name="connsiteX43" fmla="*/ 27627 w 4133905"/>
              <a:gd name="connsiteY43" fmla="*/ 779222 h 6008991"/>
              <a:gd name="connsiteX44" fmla="*/ 26800 w 4133905"/>
              <a:gd name="connsiteY44" fmla="*/ 20002 h 6008991"/>
              <a:gd name="connsiteX45" fmla="*/ 44155 w 4133905"/>
              <a:gd name="connsiteY45" fmla="*/ 2441 h 6008991"/>
              <a:gd name="connsiteX46" fmla="*/ 58493 w 4133905"/>
              <a:gd name="connsiteY46" fmla="*/ 174 h 6008991"/>
              <a:gd name="connsiteX47" fmla="*/ 870768 w 4133905"/>
              <a:gd name="connsiteY47" fmla="*/ 11 h 6008991"/>
              <a:gd name="connsiteX48" fmla="*/ 890555 w 4133905"/>
              <a:gd name="connsiteY48" fmla="*/ 10 h 6008991"/>
              <a:gd name="connsiteX49" fmla="*/ 890573 w 4133905"/>
              <a:gd name="connsiteY49" fmla="*/ 1 h 6008991"/>
              <a:gd name="connsiteX50" fmla="*/ 4100315 w 4133905"/>
              <a:gd name="connsiteY50" fmla="*/ 0 h 6008991"/>
              <a:gd name="connsiteX51" fmla="*/ 4130173 w 4133905"/>
              <a:gd name="connsiteY51" fmla="*/ 29860 h 6008991"/>
              <a:gd name="connsiteX0" fmla="*/ 4130173 w 4133905"/>
              <a:gd name="connsiteY0" fmla="*/ 29860 h 6008991"/>
              <a:gd name="connsiteX1" fmla="*/ 4130172 w 4133905"/>
              <a:gd name="connsiteY1" fmla="*/ 5205802 h 6008991"/>
              <a:gd name="connsiteX2" fmla="*/ 4118441 w 4133905"/>
              <a:gd name="connsiteY2" fmla="*/ 5979216 h 6008991"/>
              <a:gd name="connsiteX3" fmla="*/ 4088583 w 4133905"/>
              <a:gd name="connsiteY3" fmla="*/ 6008990 h 6008991"/>
              <a:gd name="connsiteX4" fmla="*/ 4048036 w 4133905"/>
              <a:gd name="connsiteY4" fmla="*/ 6008990 h 6008991"/>
              <a:gd name="connsiteX5" fmla="*/ 4048034 w 4133905"/>
              <a:gd name="connsiteY5" fmla="*/ 6008991 h 6008991"/>
              <a:gd name="connsiteX6" fmla="*/ 46751 w 4133905"/>
              <a:gd name="connsiteY6" fmla="*/ 6008991 h 6008991"/>
              <a:gd name="connsiteX7" fmla="*/ 20989 w 4133905"/>
              <a:gd name="connsiteY7" fmla="*/ 5991582 h 6008991"/>
              <a:gd name="connsiteX8" fmla="*/ 20989 w 4133905"/>
              <a:gd name="connsiteY8" fmla="*/ 5200472 h 6008991"/>
              <a:gd name="connsiteX9" fmla="*/ 13740 w 4133905"/>
              <a:gd name="connsiteY9" fmla="*/ 5174650 h 6008991"/>
              <a:gd name="connsiteX10" fmla="*/ 20989 w 4133905"/>
              <a:gd name="connsiteY10" fmla="*/ 5148088 h 6008991"/>
              <a:gd name="connsiteX11" fmla="*/ 20989 w 4133905"/>
              <a:gd name="connsiteY11" fmla="*/ 4794139 h 6008991"/>
              <a:gd name="connsiteX12" fmla="*/ 20989 w 4133905"/>
              <a:gd name="connsiteY12" fmla="*/ 4747157 h 6008991"/>
              <a:gd name="connsiteX13" fmla="*/ 13263 w 4133905"/>
              <a:gd name="connsiteY13" fmla="*/ 4720915 h 6008991"/>
              <a:gd name="connsiteX14" fmla="*/ 4410 w 4133905"/>
              <a:gd name="connsiteY14" fmla="*/ 4694086 h 6008991"/>
              <a:gd name="connsiteX15" fmla="*/ 592 w 4133905"/>
              <a:gd name="connsiteY15" fmla="*/ 4668231 h 6008991"/>
              <a:gd name="connsiteX16" fmla="*/ 0 w 4133905"/>
              <a:gd name="connsiteY16" fmla="*/ 4648327 h 6008991"/>
              <a:gd name="connsiteX17" fmla="*/ 5225 w 4133905"/>
              <a:gd name="connsiteY17" fmla="*/ 4627475 h 6008991"/>
              <a:gd name="connsiteX18" fmla="*/ 3051 w 4133905"/>
              <a:gd name="connsiteY18" fmla="*/ 4613399 h 6008991"/>
              <a:gd name="connsiteX19" fmla="*/ 8650 w 4133905"/>
              <a:gd name="connsiteY19" fmla="*/ 4587183 h 6008991"/>
              <a:gd name="connsiteX20" fmla="*/ 13808 w 4133905"/>
              <a:gd name="connsiteY20" fmla="*/ 4548834 h 6008991"/>
              <a:gd name="connsiteX21" fmla="*/ 19306 w 4133905"/>
              <a:gd name="connsiteY21" fmla="*/ 4522434 h 6008991"/>
              <a:gd name="connsiteX22" fmla="*/ 20989 w 4133905"/>
              <a:gd name="connsiteY22" fmla="*/ 4517345 h 6008991"/>
              <a:gd name="connsiteX23" fmla="*/ 20989 w 4133905"/>
              <a:gd name="connsiteY23" fmla="*/ 4344603 h 6008991"/>
              <a:gd name="connsiteX24" fmla="*/ 19107 w 4133905"/>
              <a:gd name="connsiteY24" fmla="*/ 4331860 h 6008991"/>
              <a:gd name="connsiteX25" fmla="*/ 20989 w 4133905"/>
              <a:gd name="connsiteY25" fmla="*/ 4288870 h 6008991"/>
              <a:gd name="connsiteX26" fmla="*/ 18426 w 4133905"/>
              <a:gd name="connsiteY26" fmla="*/ 4282627 h 6008991"/>
              <a:gd name="connsiteX27" fmla="*/ 20989 w 4133905"/>
              <a:gd name="connsiteY27" fmla="*/ 4240597 h 6008991"/>
              <a:gd name="connsiteX28" fmla="*/ 18813 w 4133905"/>
              <a:gd name="connsiteY28" fmla="*/ 4194547 h 6008991"/>
              <a:gd name="connsiteX29" fmla="*/ 12962 w 4133905"/>
              <a:gd name="connsiteY29" fmla="*/ 4191108 h 6008991"/>
              <a:gd name="connsiteX30" fmla="*/ 12447 w 4133905"/>
              <a:gd name="connsiteY30" fmla="*/ 4181009 h 6008991"/>
              <a:gd name="connsiteX31" fmla="*/ 12560 w 4133905"/>
              <a:gd name="connsiteY31" fmla="*/ 4165109 h 6008991"/>
              <a:gd name="connsiteX32" fmla="*/ 18700 w 4133905"/>
              <a:gd name="connsiteY32" fmla="*/ 4129496 h 6008991"/>
              <a:gd name="connsiteX33" fmla="*/ 18477 w 4133905"/>
              <a:gd name="connsiteY33" fmla="*/ 3924440 h 6008991"/>
              <a:gd name="connsiteX34" fmla="*/ 16141 w 4133905"/>
              <a:gd name="connsiteY34" fmla="*/ 3920672 h 6008991"/>
              <a:gd name="connsiteX35" fmla="*/ 12323 w 4133905"/>
              <a:gd name="connsiteY35" fmla="*/ 3894817 h 6008991"/>
              <a:gd name="connsiteX36" fmla="*/ 11731 w 4133905"/>
              <a:gd name="connsiteY36" fmla="*/ 3874914 h 6008991"/>
              <a:gd name="connsiteX37" fmla="*/ 16957 w 4133905"/>
              <a:gd name="connsiteY37" fmla="*/ 3854061 h 6008991"/>
              <a:gd name="connsiteX38" fmla="*/ 14783 w 4133905"/>
              <a:gd name="connsiteY38" fmla="*/ 3839985 h 6008991"/>
              <a:gd name="connsiteX39" fmla="*/ 18367 w 4133905"/>
              <a:gd name="connsiteY39" fmla="*/ 3823206 h 6008991"/>
              <a:gd name="connsiteX40" fmla="*/ 15069 w 4133905"/>
              <a:gd name="connsiteY40" fmla="*/ 793415 h 6008991"/>
              <a:gd name="connsiteX41" fmla="*/ 22173 w 4133905"/>
              <a:gd name="connsiteY41" fmla="*/ 783048 h 6008991"/>
              <a:gd name="connsiteX42" fmla="*/ 27627 w 4133905"/>
              <a:gd name="connsiteY42" fmla="*/ 779222 h 6008991"/>
              <a:gd name="connsiteX43" fmla="*/ 26800 w 4133905"/>
              <a:gd name="connsiteY43" fmla="*/ 20002 h 6008991"/>
              <a:gd name="connsiteX44" fmla="*/ 44155 w 4133905"/>
              <a:gd name="connsiteY44" fmla="*/ 2441 h 6008991"/>
              <a:gd name="connsiteX45" fmla="*/ 58493 w 4133905"/>
              <a:gd name="connsiteY45" fmla="*/ 174 h 6008991"/>
              <a:gd name="connsiteX46" fmla="*/ 870768 w 4133905"/>
              <a:gd name="connsiteY46" fmla="*/ 11 h 6008991"/>
              <a:gd name="connsiteX47" fmla="*/ 890555 w 4133905"/>
              <a:gd name="connsiteY47" fmla="*/ 10 h 6008991"/>
              <a:gd name="connsiteX48" fmla="*/ 890573 w 4133905"/>
              <a:gd name="connsiteY48" fmla="*/ 1 h 6008991"/>
              <a:gd name="connsiteX49" fmla="*/ 4100315 w 4133905"/>
              <a:gd name="connsiteY49" fmla="*/ 0 h 6008991"/>
              <a:gd name="connsiteX50" fmla="*/ 4130173 w 4133905"/>
              <a:gd name="connsiteY50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2173 w 4130840"/>
              <a:gd name="connsiteY40" fmla="*/ 783048 h 6008991"/>
              <a:gd name="connsiteX41" fmla="*/ 27627 w 4130840"/>
              <a:gd name="connsiteY41" fmla="*/ 779222 h 6008991"/>
              <a:gd name="connsiteX42" fmla="*/ 26800 w 4130840"/>
              <a:gd name="connsiteY42" fmla="*/ 20002 h 6008991"/>
              <a:gd name="connsiteX43" fmla="*/ 44155 w 4130840"/>
              <a:gd name="connsiteY43" fmla="*/ 2441 h 6008991"/>
              <a:gd name="connsiteX44" fmla="*/ 58493 w 4130840"/>
              <a:gd name="connsiteY44" fmla="*/ 174 h 6008991"/>
              <a:gd name="connsiteX45" fmla="*/ 870768 w 4130840"/>
              <a:gd name="connsiteY45" fmla="*/ 11 h 6008991"/>
              <a:gd name="connsiteX46" fmla="*/ 890555 w 4130840"/>
              <a:gd name="connsiteY46" fmla="*/ 10 h 6008991"/>
              <a:gd name="connsiteX47" fmla="*/ 890573 w 4130840"/>
              <a:gd name="connsiteY47" fmla="*/ 1 h 6008991"/>
              <a:gd name="connsiteX48" fmla="*/ 4100315 w 4130840"/>
              <a:gd name="connsiteY48" fmla="*/ 0 h 6008991"/>
              <a:gd name="connsiteX49" fmla="*/ 4130173 w 4130840"/>
              <a:gd name="connsiteY49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2173 w 4130840"/>
              <a:gd name="connsiteY40" fmla="*/ 783048 h 6008991"/>
              <a:gd name="connsiteX41" fmla="*/ 26800 w 4130840"/>
              <a:gd name="connsiteY41" fmla="*/ 20002 h 6008991"/>
              <a:gd name="connsiteX42" fmla="*/ 44155 w 4130840"/>
              <a:gd name="connsiteY42" fmla="*/ 2441 h 6008991"/>
              <a:gd name="connsiteX43" fmla="*/ 58493 w 4130840"/>
              <a:gd name="connsiteY43" fmla="*/ 174 h 6008991"/>
              <a:gd name="connsiteX44" fmla="*/ 870768 w 4130840"/>
              <a:gd name="connsiteY44" fmla="*/ 11 h 6008991"/>
              <a:gd name="connsiteX45" fmla="*/ 890555 w 4130840"/>
              <a:gd name="connsiteY45" fmla="*/ 10 h 6008991"/>
              <a:gd name="connsiteX46" fmla="*/ 890573 w 4130840"/>
              <a:gd name="connsiteY46" fmla="*/ 1 h 6008991"/>
              <a:gd name="connsiteX47" fmla="*/ 4100315 w 4130840"/>
              <a:gd name="connsiteY47" fmla="*/ 0 h 6008991"/>
              <a:gd name="connsiteX48" fmla="*/ 4130173 w 4130840"/>
              <a:gd name="connsiteY48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2173 w 4130840"/>
              <a:gd name="connsiteY40" fmla="*/ 783048 h 6008991"/>
              <a:gd name="connsiteX41" fmla="*/ 26800 w 4130840"/>
              <a:gd name="connsiteY41" fmla="*/ 20002 h 6008991"/>
              <a:gd name="connsiteX42" fmla="*/ 44155 w 4130840"/>
              <a:gd name="connsiteY42" fmla="*/ 2441 h 6008991"/>
              <a:gd name="connsiteX43" fmla="*/ 58493 w 4130840"/>
              <a:gd name="connsiteY43" fmla="*/ 174 h 6008991"/>
              <a:gd name="connsiteX44" fmla="*/ 870768 w 4130840"/>
              <a:gd name="connsiteY44" fmla="*/ 11 h 6008991"/>
              <a:gd name="connsiteX45" fmla="*/ 890555 w 4130840"/>
              <a:gd name="connsiteY45" fmla="*/ 10 h 6008991"/>
              <a:gd name="connsiteX46" fmla="*/ 4100315 w 4130840"/>
              <a:gd name="connsiteY46" fmla="*/ 0 h 6008991"/>
              <a:gd name="connsiteX47" fmla="*/ 4130173 w 4130840"/>
              <a:gd name="connsiteY47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2173 w 4130840"/>
              <a:gd name="connsiteY40" fmla="*/ 783048 h 6008991"/>
              <a:gd name="connsiteX41" fmla="*/ 26800 w 4130840"/>
              <a:gd name="connsiteY41" fmla="*/ 20002 h 6008991"/>
              <a:gd name="connsiteX42" fmla="*/ 44155 w 4130840"/>
              <a:gd name="connsiteY42" fmla="*/ 2441 h 6008991"/>
              <a:gd name="connsiteX43" fmla="*/ 58493 w 4130840"/>
              <a:gd name="connsiteY43" fmla="*/ 174 h 6008991"/>
              <a:gd name="connsiteX44" fmla="*/ 870768 w 4130840"/>
              <a:gd name="connsiteY44" fmla="*/ 11 h 6008991"/>
              <a:gd name="connsiteX45" fmla="*/ 4100315 w 4130840"/>
              <a:gd name="connsiteY45" fmla="*/ 0 h 6008991"/>
              <a:gd name="connsiteX46" fmla="*/ 4130173 w 4130840"/>
              <a:gd name="connsiteY46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2173 w 4130840"/>
              <a:gd name="connsiteY40" fmla="*/ 783048 h 6008991"/>
              <a:gd name="connsiteX41" fmla="*/ 26800 w 4130840"/>
              <a:gd name="connsiteY41" fmla="*/ 20002 h 6008991"/>
              <a:gd name="connsiteX42" fmla="*/ 44155 w 4130840"/>
              <a:gd name="connsiteY42" fmla="*/ 2441 h 6008991"/>
              <a:gd name="connsiteX43" fmla="*/ 58493 w 4130840"/>
              <a:gd name="connsiteY43" fmla="*/ 174 h 6008991"/>
              <a:gd name="connsiteX44" fmla="*/ 4100315 w 4130840"/>
              <a:gd name="connsiteY44" fmla="*/ 0 h 6008991"/>
              <a:gd name="connsiteX45" fmla="*/ 4130173 w 4130840"/>
              <a:gd name="connsiteY45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6800 w 4130840"/>
              <a:gd name="connsiteY40" fmla="*/ 20002 h 6008991"/>
              <a:gd name="connsiteX41" fmla="*/ 44155 w 4130840"/>
              <a:gd name="connsiteY41" fmla="*/ 2441 h 6008991"/>
              <a:gd name="connsiteX42" fmla="*/ 58493 w 4130840"/>
              <a:gd name="connsiteY42" fmla="*/ 174 h 6008991"/>
              <a:gd name="connsiteX43" fmla="*/ 4100315 w 4130840"/>
              <a:gd name="connsiteY43" fmla="*/ 0 h 6008991"/>
              <a:gd name="connsiteX44" fmla="*/ 4130173 w 4130840"/>
              <a:gd name="connsiteY44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26800 w 4130840"/>
              <a:gd name="connsiteY39" fmla="*/ 20002 h 6008991"/>
              <a:gd name="connsiteX40" fmla="*/ 44155 w 4130840"/>
              <a:gd name="connsiteY40" fmla="*/ 2441 h 6008991"/>
              <a:gd name="connsiteX41" fmla="*/ 58493 w 4130840"/>
              <a:gd name="connsiteY41" fmla="*/ 174 h 6008991"/>
              <a:gd name="connsiteX42" fmla="*/ 4100315 w 4130840"/>
              <a:gd name="connsiteY42" fmla="*/ 0 h 6008991"/>
              <a:gd name="connsiteX43" fmla="*/ 4130173 w 4130840"/>
              <a:gd name="connsiteY43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20989 w 4130840"/>
              <a:gd name="connsiteY8" fmla="*/ 5148088 h 6008991"/>
              <a:gd name="connsiteX9" fmla="*/ 20989 w 4130840"/>
              <a:gd name="connsiteY9" fmla="*/ 4794139 h 6008991"/>
              <a:gd name="connsiteX10" fmla="*/ 20989 w 4130840"/>
              <a:gd name="connsiteY10" fmla="*/ 4747157 h 6008991"/>
              <a:gd name="connsiteX11" fmla="*/ 13263 w 4130840"/>
              <a:gd name="connsiteY11" fmla="*/ 4720915 h 6008991"/>
              <a:gd name="connsiteX12" fmla="*/ 4410 w 4130840"/>
              <a:gd name="connsiteY12" fmla="*/ 4694086 h 6008991"/>
              <a:gd name="connsiteX13" fmla="*/ 592 w 4130840"/>
              <a:gd name="connsiteY13" fmla="*/ 4668231 h 6008991"/>
              <a:gd name="connsiteX14" fmla="*/ 0 w 4130840"/>
              <a:gd name="connsiteY14" fmla="*/ 4648327 h 6008991"/>
              <a:gd name="connsiteX15" fmla="*/ 5225 w 4130840"/>
              <a:gd name="connsiteY15" fmla="*/ 4627475 h 6008991"/>
              <a:gd name="connsiteX16" fmla="*/ 3051 w 4130840"/>
              <a:gd name="connsiteY16" fmla="*/ 4613399 h 6008991"/>
              <a:gd name="connsiteX17" fmla="*/ 8650 w 4130840"/>
              <a:gd name="connsiteY17" fmla="*/ 4587183 h 6008991"/>
              <a:gd name="connsiteX18" fmla="*/ 13808 w 4130840"/>
              <a:gd name="connsiteY18" fmla="*/ 4548834 h 6008991"/>
              <a:gd name="connsiteX19" fmla="*/ 19306 w 4130840"/>
              <a:gd name="connsiteY19" fmla="*/ 4522434 h 6008991"/>
              <a:gd name="connsiteX20" fmla="*/ 20989 w 4130840"/>
              <a:gd name="connsiteY20" fmla="*/ 4517345 h 6008991"/>
              <a:gd name="connsiteX21" fmla="*/ 20989 w 4130840"/>
              <a:gd name="connsiteY21" fmla="*/ 4344603 h 6008991"/>
              <a:gd name="connsiteX22" fmla="*/ 19107 w 4130840"/>
              <a:gd name="connsiteY22" fmla="*/ 4331860 h 6008991"/>
              <a:gd name="connsiteX23" fmla="*/ 20989 w 4130840"/>
              <a:gd name="connsiteY23" fmla="*/ 4288870 h 6008991"/>
              <a:gd name="connsiteX24" fmla="*/ 18426 w 4130840"/>
              <a:gd name="connsiteY24" fmla="*/ 4282627 h 6008991"/>
              <a:gd name="connsiteX25" fmla="*/ 20989 w 4130840"/>
              <a:gd name="connsiteY25" fmla="*/ 4240597 h 6008991"/>
              <a:gd name="connsiteX26" fmla="*/ 18813 w 4130840"/>
              <a:gd name="connsiteY26" fmla="*/ 4194547 h 6008991"/>
              <a:gd name="connsiteX27" fmla="*/ 12962 w 4130840"/>
              <a:gd name="connsiteY27" fmla="*/ 4191108 h 6008991"/>
              <a:gd name="connsiteX28" fmla="*/ 12447 w 4130840"/>
              <a:gd name="connsiteY28" fmla="*/ 4181009 h 6008991"/>
              <a:gd name="connsiteX29" fmla="*/ 12560 w 4130840"/>
              <a:gd name="connsiteY29" fmla="*/ 4165109 h 6008991"/>
              <a:gd name="connsiteX30" fmla="*/ 18700 w 4130840"/>
              <a:gd name="connsiteY30" fmla="*/ 4129496 h 6008991"/>
              <a:gd name="connsiteX31" fmla="*/ 18477 w 4130840"/>
              <a:gd name="connsiteY31" fmla="*/ 3924440 h 6008991"/>
              <a:gd name="connsiteX32" fmla="*/ 16141 w 4130840"/>
              <a:gd name="connsiteY32" fmla="*/ 3920672 h 6008991"/>
              <a:gd name="connsiteX33" fmla="*/ 12323 w 4130840"/>
              <a:gd name="connsiteY33" fmla="*/ 3894817 h 6008991"/>
              <a:gd name="connsiteX34" fmla="*/ 11731 w 4130840"/>
              <a:gd name="connsiteY34" fmla="*/ 3874914 h 6008991"/>
              <a:gd name="connsiteX35" fmla="*/ 16957 w 4130840"/>
              <a:gd name="connsiteY35" fmla="*/ 3854061 h 6008991"/>
              <a:gd name="connsiteX36" fmla="*/ 14783 w 4130840"/>
              <a:gd name="connsiteY36" fmla="*/ 3839985 h 6008991"/>
              <a:gd name="connsiteX37" fmla="*/ 18367 w 4130840"/>
              <a:gd name="connsiteY37" fmla="*/ 3823206 h 6008991"/>
              <a:gd name="connsiteX38" fmla="*/ 26800 w 4130840"/>
              <a:gd name="connsiteY38" fmla="*/ 20002 h 6008991"/>
              <a:gd name="connsiteX39" fmla="*/ 44155 w 4130840"/>
              <a:gd name="connsiteY39" fmla="*/ 2441 h 6008991"/>
              <a:gd name="connsiteX40" fmla="*/ 58493 w 4130840"/>
              <a:gd name="connsiteY40" fmla="*/ 174 h 6008991"/>
              <a:gd name="connsiteX41" fmla="*/ 4100315 w 4130840"/>
              <a:gd name="connsiteY41" fmla="*/ 0 h 6008991"/>
              <a:gd name="connsiteX42" fmla="*/ 4130173 w 4130840"/>
              <a:gd name="connsiteY42" fmla="*/ 29860 h 600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130840" h="6008991">
                <a:moveTo>
                  <a:pt x="4130173" y="29860"/>
                </a:moveTo>
                <a:cubicBezTo>
                  <a:pt x="4133194" y="1026396"/>
                  <a:pt x="4125373" y="4982694"/>
                  <a:pt x="4118441" y="5979216"/>
                </a:cubicBezTo>
                <a:cubicBezTo>
                  <a:pt x="4118348" y="5995656"/>
                  <a:pt x="4105022" y="6008947"/>
                  <a:pt x="4088583" y="6008990"/>
                </a:cubicBezTo>
                <a:lnTo>
                  <a:pt x="4048036" y="6008990"/>
                </a:lnTo>
                <a:cubicBezTo>
                  <a:pt x="4048035" y="6008990"/>
                  <a:pt x="4048035" y="6008991"/>
                  <a:pt x="4048034" y="6008991"/>
                </a:cubicBezTo>
                <a:lnTo>
                  <a:pt x="46751" y="6008991"/>
                </a:lnTo>
                <a:cubicBezTo>
                  <a:pt x="32527" y="6008935"/>
                  <a:pt x="21027" y="6001166"/>
                  <a:pt x="20989" y="5991582"/>
                </a:cubicBezTo>
                <a:lnTo>
                  <a:pt x="20989" y="5200472"/>
                </a:lnTo>
                <a:lnTo>
                  <a:pt x="20989" y="5148088"/>
                </a:lnTo>
                <a:lnTo>
                  <a:pt x="20989" y="4794139"/>
                </a:lnTo>
                <a:lnTo>
                  <a:pt x="20989" y="4747157"/>
                </a:lnTo>
                <a:lnTo>
                  <a:pt x="13263" y="4720915"/>
                </a:lnTo>
                <a:cubicBezTo>
                  <a:pt x="19441" y="4710358"/>
                  <a:pt x="7362" y="4702637"/>
                  <a:pt x="4410" y="4694086"/>
                </a:cubicBezTo>
                <a:lnTo>
                  <a:pt x="592" y="4668231"/>
                </a:lnTo>
                <a:cubicBezTo>
                  <a:pt x="395" y="4661596"/>
                  <a:pt x="197" y="4654962"/>
                  <a:pt x="0" y="4648327"/>
                </a:cubicBezTo>
                <a:lnTo>
                  <a:pt x="5225" y="4627475"/>
                </a:lnTo>
                <a:cubicBezTo>
                  <a:pt x="5733" y="4621653"/>
                  <a:pt x="2480" y="4620114"/>
                  <a:pt x="3051" y="4613399"/>
                </a:cubicBezTo>
                <a:lnTo>
                  <a:pt x="8650" y="4587183"/>
                </a:lnTo>
                <a:lnTo>
                  <a:pt x="13808" y="4548834"/>
                </a:lnTo>
                <a:lnTo>
                  <a:pt x="19306" y="4522434"/>
                </a:lnTo>
                <a:lnTo>
                  <a:pt x="20989" y="4517345"/>
                </a:lnTo>
                <a:lnTo>
                  <a:pt x="20989" y="4344603"/>
                </a:lnTo>
                <a:lnTo>
                  <a:pt x="19107" y="4331860"/>
                </a:lnTo>
                <a:cubicBezTo>
                  <a:pt x="19734" y="4317530"/>
                  <a:pt x="20362" y="4303200"/>
                  <a:pt x="20989" y="4288870"/>
                </a:cubicBezTo>
                <a:lnTo>
                  <a:pt x="18426" y="4282627"/>
                </a:lnTo>
                <a:lnTo>
                  <a:pt x="20989" y="4240597"/>
                </a:lnTo>
                <a:cubicBezTo>
                  <a:pt x="20627" y="4226678"/>
                  <a:pt x="21199" y="4202560"/>
                  <a:pt x="18813" y="4194547"/>
                </a:cubicBezTo>
                <a:lnTo>
                  <a:pt x="12962" y="4191108"/>
                </a:lnTo>
                <a:cubicBezTo>
                  <a:pt x="12790" y="4187742"/>
                  <a:pt x="12619" y="4184375"/>
                  <a:pt x="12447" y="4181009"/>
                </a:cubicBezTo>
                <a:cubicBezTo>
                  <a:pt x="12896" y="4180270"/>
                  <a:pt x="12522" y="4165710"/>
                  <a:pt x="12560" y="4165109"/>
                </a:cubicBezTo>
                <a:lnTo>
                  <a:pt x="18700" y="4129496"/>
                </a:lnTo>
                <a:cubicBezTo>
                  <a:pt x="18626" y="4061144"/>
                  <a:pt x="18551" y="3992792"/>
                  <a:pt x="18477" y="3924440"/>
                </a:cubicBezTo>
                <a:lnTo>
                  <a:pt x="16141" y="3920672"/>
                </a:lnTo>
                <a:lnTo>
                  <a:pt x="12323" y="3894817"/>
                </a:lnTo>
                <a:cubicBezTo>
                  <a:pt x="12126" y="3888183"/>
                  <a:pt x="11928" y="3881548"/>
                  <a:pt x="11731" y="3874914"/>
                </a:cubicBezTo>
                <a:lnTo>
                  <a:pt x="16957" y="3854061"/>
                </a:lnTo>
                <a:cubicBezTo>
                  <a:pt x="17464" y="3848239"/>
                  <a:pt x="14211" y="3846700"/>
                  <a:pt x="14783" y="3839985"/>
                </a:cubicBezTo>
                <a:lnTo>
                  <a:pt x="18367" y="3823206"/>
                </a:lnTo>
                <a:cubicBezTo>
                  <a:pt x="20370" y="3186542"/>
                  <a:pt x="22502" y="656796"/>
                  <a:pt x="26800" y="20002"/>
                </a:cubicBezTo>
                <a:cubicBezTo>
                  <a:pt x="32586" y="9918"/>
                  <a:pt x="34176" y="8295"/>
                  <a:pt x="44155" y="2441"/>
                </a:cubicBezTo>
                <a:lnTo>
                  <a:pt x="58493" y="174"/>
                </a:lnTo>
                <a:lnTo>
                  <a:pt x="4100315" y="0"/>
                </a:lnTo>
                <a:cubicBezTo>
                  <a:pt x="4116788" y="48"/>
                  <a:pt x="4130132" y="13388"/>
                  <a:pt x="4130173" y="29860"/>
                </a:cubicBez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7" name="Content Placeholder 6" descr="A picture containing indoor, tool&#10;&#10;Description automatically generated">
            <a:extLst>
              <a:ext uri="{FF2B5EF4-FFF2-40B4-BE49-F238E27FC236}">
                <a16:creationId xmlns:a16="http://schemas.microsoft.com/office/drawing/2014/main" id="{33A3B179-459D-E817-45A5-5E74FA7B23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alphaModFix amt="84000"/>
          </a:blip>
          <a:srcRect l="8875" r="2681" b="-1"/>
          <a:stretch/>
        </p:blipFill>
        <p:spPr>
          <a:xfrm>
            <a:off x="5884768" y="1998562"/>
            <a:ext cx="5861366" cy="4158614"/>
          </a:xfrm>
          <a:custGeom>
            <a:avLst/>
            <a:gdLst/>
            <a:ahLst/>
            <a:cxnLst/>
            <a:rect l="l" t="t" r="r" b="b"/>
            <a:pathLst>
              <a:path w="5861366" h="4158614">
                <a:moveTo>
                  <a:pt x="202154" y="26"/>
                </a:moveTo>
                <a:cubicBezTo>
                  <a:pt x="1145791" y="39599"/>
                  <a:pt x="4891228" y="215535"/>
                  <a:pt x="5834426" y="264565"/>
                </a:cubicBezTo>
                <a:cubicBezTo>
                  <a:pt x="5849988" y="265354"/>
                  <a:pt x="5862002" y="278582"/>
                  <a:pt x="5861340" y="294205"/>
                </a:cubicBezTo>
                <a:lnTo>
                  <a:pt x="5859606" y="332734"/>
                </a:lnTo>
                <a:cubicBezTo>
                  <a:pt x="5859606" y="332735"/>
                  <a:pt x="5859607" y="332735"/>
                  <a:pt x="5859607" y="332736"/>
                </a:cubicBezTo>
                <a:lnTo>
                  <a:pt x="5688568" y="4134867"/>
                </a:lnTo>
                <a:cubicBezTo>
                  <a:pt x="5687907" y="4148380"/>
                  <a:pt x="5680060" y="4158977"/>
                  <a:pt x="5670984" y="4158605"/>
                </a:cubicBezTo>
                <a:lnTo>
                  <a:pt x="4921972" y="4124910"/>
                </a:lnTo>
                <a:lnTo>
                  <a:pt x="4872375" y="4122679"/>
                </a:lnTo>
                <a:lnTo>
                  <a:pt x="4537261" y="4107604"/>
                </a:lnTo>
                <a:lnTo>
                  <a:pt x="4492779" y="4105603"/>
                </a:lnTo>
                <a:lnTo>
                  <a:pt x="4467603" y="4111827"/>
                </a:lnTo>
                <a:cubicBezTo>
                  <a:pt x="4457872" y="4105507"/>
                  <a:pt x="4450045" y="4116656"/>
                  <a:pt x="4441823" y="4119097"/>
                </a:cubicBezTo>
                <a:lnTo>
                  <a:pt x="4417181" y="4121623"/>
                </a:lnTo>
                <a:cubicBezTo>
                  <a:pt x="4410890" y="4121528"/>
                  <a:pt x="4404601" y="4121434"/>
                  <a:pt x="4398311" y="4121338"/>
                </a:cubicBezTo>
                <a:lnTo>
                  <a:pt x="4378792" y="4115485"/>
                </a:lnTo>
                <a:cubicBezTo>
                  <a:pt x="4373301" y="4114755"/>
                  <a:pt x="4371705" y="4117780"/>
                  <a:pt x="4365372" y="4116951"/>
                </a:cubicBezTo>
                <a:lnTo>
                  <a:pt x="4340790" y="4110515"/>
                </a:lnTo>
                <a:lnTo>
                  <a:pt x="4304702" y="4103980"/>
                </a:lnTo>
                <a:lnTo>
                  <a:pt x="4279942" y="4097631"/>
                </a:lnTo>
                <a:lnTo>
                  <a:pt x="4275196" y="4095815"/>
                </a:lnTo>
                <a:lnTo>
                  <a:pt x="4111646" y="4088458"/>
                </a:lnTo>
                <a:lnTo>
                  <a:pt x="4099501" y="4089704"/>
                </a:lnTo>
                <a:cubicBezTo>
                  <a:pt x="4085960" y="4088497"/>
                  <a:pt x="4072419" y="4087290"/>
                  <a:pt x="4058879" y="4086084"/>
                </a:cubicBezTo>
                <a:lnTo>
                  <a:pt x="4052858" y="4088254"/>
                </a:lnTo>
                <a:lnTo>
                  <a:pt x="4013174" y="4084028"/>
                </a:lnTo>
                <a:cubicBezTo>
                  <a:pt x="3999981" y="4083779"/>
                  <a:pt x="3977170" y="4082209"/>
                  <a:pt x="3969482" y="4084135"/>
                </a:cubicBezTo>
                <a:lnTo>
                  <a:pt x="3965976" y="4089548"/>
                </a:lnTo>
                <a:cubicBezTo>
                  <a:pt x="3962781" y="4089568"/>
                  <a:pt x="3959586" y="4089587"/>
                  <a:pt x="3956392" y="4089607"/>
                </a:cubicBezTo>
                <a:cubicBezTo>
                  <a:pt x="3955712" y="4089149"/>
                  <a:pt x="3941910" y="4088884"/>
                  <a:pt x="3941343" y="4088823"/>
                </a:cubicBezTo>
                <a:lnTo>
                  <a:pt x="3907888" y="4081471"/>
                </a:lnTo>
                <a:cubicBezTo>
                  <a:pt x="3843170" y="4078630"/>
                  <a:pt x="3778452" y="4075791"/>
                  <a:pt x="3713734" y="4072950"/>
                </a:cubicBezTo>
                <a:lnTo>
                  <a:pt x="3710066" y="4075009"/>
                </a:lnTo>
                <a:lnTo>
                  <a:pt x="3685424" y="4077536"/>
                </a:lnTo>
                <a:cubicBezTo>
                  <a:pt x="3679134" y="4077440"/>
                  <a:pt x="3672844" y="4077346"/>
                  <a:pt x="3666555" y="4077251"/>
                </a:cubicBezTo>
                <a:lnTo>
                  <a:pt x="3647035" y="4071396"/>
                </a:lnTo>
                <a:cubicBezTo>
                  <a:pt x="3641544" y="4070667"/>
                  <a:pt x="3639948" y="4073692"/>
                  <a:pt x="3633615" y="4072863"/>
                </a:cubicBezTo>
                <a:lnTo>
                  <a:pt x="3617882" y="4068742"/>
                </a:lnTo>
                <a:cubicBezTo>
                  <a:pt x="3015182" y="4039723"/>
                  <a:pt x="620142" y="3929952"/>
                  <a:pt x="17418" y="3898746"/>
                </a:cubicBezTo>
                <a:cubicBezTo>
                  <a:pt x="8118" y="3892818"/>
                  <a:pt x="6649" y="3891238"/>
                  <a:pt x="1533" y="3881507"/>
                </a:cubicBezTo>
                <a:lnTo>
                  <a:pt x="0" y="3867786"/>
                </a:lnTo>
                <a:lnTo>
                  <a:pt x="172607" y="27126"/>
                </a:lnTo>
                <a:cubicBezTo>
                  <a:pt x="173356" y="11475"/>
                  <a:pt x="186557" y="-636"/>
                  <a:pt x="202154" y="26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E881CB-B162-A504-053C-F20900AEE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57" y="681038"/>
            <a:ext cx="5923223" cy="15997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Enforcement Rule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157162-092B-D28D-87CE-317A648DE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1477" y="685800"/>
            <a:ext cx="3499814" cy="546860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Explains how resulting investigations are carried out. </a:t>
            </a:r>
          </a:p>
          <a:p>
            <a:r>
              <a:rPr lang="en-US" dirty="0"/>
              <a:t>There are 4 levels of negligence, once the level is determined, then the appropriate fines are issued. </a:t>
            </a:r>
          </a:p>
          <a:p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6C1F39-46DD-4934-823B-EAFC7FA71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1B05F6A-AEC8-4BB4-BB7F-A448EB809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85289C4-B61F-4CB6-9181-793119205E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9144D242-C3C2-4849-8D7D-DD6E561612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BEE5F93-F5BB-4BC8-B191-1FAFF8E770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487D834-670E-48F3-8345-296EA8357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590829" y="5405463"/>
            <a:ext cx="444795" cy="1497883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5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39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B869131-809F-4714-9B05-385CAF009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BA3935-5258-425A-B52A-BBF28BCE0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34206">
            <a:off x="491077" y="396217"/>
            <a:ext cx="6746664" cy="53255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DD1AA99-03AE-49F6-9116-9CA2BBCA0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34206">
            <a:off x="1312942" y="-198825"/>
            <a:ext cx="5107326" cy="6486819"/>
          </a:xfrm>
          <a:custGeom>
            <a:avLst/>
            <a:gdLst>
              <a:gd name="connsiteX0" fmla="*/ 0 w 4401242"/>
              <a:gd name="connsiteY0" fmla="*/ 4137242 h 5590022"/>
              <a:gd name="connsiteX1" fmla="*/ 5579 w 4401242"/>
              <a:gd name="connsiteY1" fmla="*/ 4114978 h 5590022"/>
              <a:gd name="connsiteX2" fmla="*/ 3258 w 4401242"/>
              <a:gd name="connsiteY2" fmla="*/ 4099949 h 5590022"/>
              <a:gd name="connsiteX3" fmla="*/ 9236 w 4401242"/>
              <a:gd name="connsiteY3" fmla="*/ 4071959 h 5590022"/>
              <a:gd name="connsiteX4" fmla="*/ 14743 w 4401242"/>
              <a:gd name="connsiteY4" fmla="*/ 4031013 h 5590022"/>
              <a:gd name="connsiteX5" fmla="*/ 20613 w 4401242"/>
              <a:gd name="connsiteY5" fmla="*/ 4002827 h 5590022"/>
              <a:gd name="connsiteX6" fmla="*/ 22410 w 4401242"/>
              <a:gd name="connsiteY6" fmla="*/ 3997392 h 5590022"/>
              <a:gd name="connsiteX7" fmla="*/ 22410 w 4401242"/>
              <a:gd name="connsiteY7" fmla="*/ 3812956 h 5590022"/>
              <a:gd name="connsiteX8" fmla="*/ 20401 w 4401242"/>
              <a:gd name="connsiteY8" fmla="*/ 3799351 h 5590022"/>
              <a:gd name="connsiteX9" fmla="*/ 22410 w 4401242"/>
              <a:gd name="connsiteY9" fmla="*/ 3753450 h 5590022"/>
              <a:gd name="connsiteX10" fmla="*/ 19673 w 4401242"/>
              <a:gd name="connsiteY10" fmla="*/ 3746784 h 5590022"/>
              <a:gd name="connsiteX11" fmla="*/ 22410 w 4401242"/>
              <a:gd name="connsiteY11" fmla="*/ 3701909 h 5590022"/>
              <a:gd name="connsiteX12" fmla="*/ 20086 w 4401242"/>
              <a:gd name="connsiteY12" fmla="*/ 3652741 h 5590022"/>
              <a:gd name="connsiteX13" fmla="*/ 13839 w 4401242"/>
              <a:gd name="connsiteY13" fmla="*/ 3649070 h 5590022"/>
              <a:gd name="connsiteX14" fmla="*/ 13290 w 4401242"/>
              <a:gd name="connsiteY14" fmla="*/ 3638287 h 5590022"/>
              <a:gd name="connsiteX15" fmla="*/ 13410 w 4401242"/>
              <a:gd name="connsiteY15" fmla="*/ 3621311 h 5590022"/>
              <a:gd name="connsiteX16" fmla="*/ 19966 w 4401242"/>
              <a:gd name="connsiteY16" fmla="*/ 3583286 h 5590022"/>
              <a:gd name="connsiteX17" fmla="*/ 16089 w 4401242"/>
              <a:gd name="connsiteY17" fmla="*/ 21355 h 5590022"/>
              <a:gd name="connsiteX18" fmla="*/ 34619 w 4401242"/>
              <a:gd name="connsiteY18" fmla="*/ 2606 h 5590022"/>
              <a:gd name="connsiteX19" fmla="*/ 49927 w 4401242"/>
              <a:gd name="connsiteY19" fmla="*/ 185 h 5590022"/>
              <a:gd name="connsiteX20" fmla="*/ 917193 w 4401242"/>
              <a:gd name="connsiteY20" fmla="*/ 11 h 5590022"/>
              <a:gd name="connsiteX21" fmla="*/ 938319 w 4401242"/>
              <a:gd name="connsiteY21" fmla="*/ 10 h 5590022"/>
              <a:gd name="connsiteX22" fmla="*/ 938338 w 4401242"/>
              <a:gd name="connsiteY22" fmla="*/ 0 h 5590022"/>
              <a:gd name="connsiteX23" fmla="*/ 4365378 w 4401242"/>
              <a:gd name="connsiteY23" fmla="*/ 0 h 5590022"/>
              <a:gd name="connsiteX24" fmla="*/ 4397257 w 4401242"/>
              <a:gd name="connsiteY24" fmla="*/ 31881 h 5590022"/>
              <a:gd name="connsiteX25" fmla="*/ 4397256 w 4401242"/>
              <a:gd name="connsiteY25" fmla="*/ 5558231 h 5590022"/>
              <a:gd name="connsiteX26" fmla="*/ 4365377 w 4401242"/>
              <a:gd name="connsiteY26" fmla="*/ 5590021 h 5590022"/>
              <a:gd name="connsiteX27" fmla="*/ 4322085 w 4401242"/>
              <a:gd name="connsiteY27" fmla="*/ 5590021 h 5590022"/>
              <a:gd name="connsiteX28" fmla="*/ 4322083 w 4401242"/>
              <a:gd name="connsiteY28" fmla="*/ 5590022 h 5590022"/>
              <a:gd name="connsiteX29" fmla="*/ 49916 w 4401242"/>
              <a:gd name="connsiteY29" fmla="*/ 5590022 h 5590022"/>
              <a:gd name="connsiteX30" fmla="*/ 22410 w 4401242"/>
              <a:gd name="connsiteY30" fmla="*/ 5571435 h 5590022"/>
              <a:gd name="connsiteX31" fmla="*/ 22410 w 4401242"/>
              <a:gd name="connsiteY31" fmla="*/ 4726767 h 5590022"/>
              <a:gd name="connsiteX32" fmla="*/ 14670 w 4401242"/>
              <a:gd name="connsiteY32" fmla="*/ 4699196 h 5590022"/>
              <a:gd name="connsiteX33" fmla="*/ 22410 w 4401242"/>
              <a:gd name="connsiteY33" fmla="*/ 4670837 h 5590022"/>
              <a:gd name="connsiteX34" fmla="*/ 22410 w 4401242"/>
              <a:gd name="connsiteY34" fmla="*/ 4292925 h 5590022"/>
              <a:gd name="connsiteX35" fmla="*/ 22410 w 4401242"/>
              <a:gd name="connsiteY35" fmla="*/ 4242762 h 5590022"/>
              <a:gd name="connsiteX36" fmla="*/ 14161 w 4401242"/>
              <a:gd name="connsiteY36" fmla="*/ 4214744 h 5590022"/>
              <a:gd name="connsiteX37" fmla="*/ 4708 w 4401242"/>
              <a:gd name="connsiteY37" fmla="*/ 4186098 h 5590022"/>
              <a:gd name="connsiteX38" fmla="*/ 632 w 4401242"/>
              <a:gd name="connsiteY38" fmla="*/ 4158493 h 559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401242" h="5590022">
                <a:moveTo>
                  <a:pt x="0" y="4137242"/>
                </a:moveTo>
                <a:lnTo>
                  <a:pt x="5579" y="4114978"/>
                </a:lnTo>
                <a:cubicBezTo>
                  <a:pt x="6121" y="4108762"/>
                  <a:pt x="2648" y="4107119"/>
                  <a:pt x="3258" y="4099949"/>
                </a:cubicBezTo>
                <a:lnTo>
                  <a:pt x="9236" y="4071959"/>
                </a:lnTo>
                <a:lnTo>
                  <a:pt x="14743" y="4031013"/>
                </a:lnTo>
                <a:lnTo>
                  <a:pt x="20613" y="4002827"/>
                </a:lnTo>
                <a:lnTo>
                  <a:pt x="22410" y="3997392"/>
                </a:lnTo>
                <a:lnTo>
                  <a:pt x="22410" y="3812956"/>
                </a:lnTo>
                <a:lnTo>
                  <a:pt x="20401" y="3799351"/>
                </a:lnTo>
                <a:lnTo>
                  <a:pt x="22410" y="3753450"/>
                </a:lnTo>
                <a:lnTo>
                  <a:pt x="19673" y="3746784"/>
                </a:lnTo>
                <a:lnTo>
                  <a:pt x="22410" y="3701909"/>
                </a:lnTo>
                <a:cubicBezTo>
                  <a:pt x="22023" y="3687048"/>
                  <a:pt x="22634" y="3661297"/>
                  <a:pt x="20086" y="3652741"/>
                </a:cubicBezTo>
                <a:lnTo>
                  <a:pt x="13839" y="3649070"/>
                </a:lnTo>
                <a:lnTo>
                  <a:pt x="13290" y="3638287"/>
                </a:lnTo>
                <a:cubicBezTo>
                  <a:pt x="13769" y="3637498"/>
                  <a:pt x="13370" y="3621952"/>
                  <a:pt x="13410" y="3621311"/>
                </a:cubicBezTo>
                <a:lnTo>
                  <a:pt x="19966" y="3583286"/>
                </a:lnTo>
                <a:lnTo>
                  <a:pt x="16089" y="21355"/>
                </a:lnTo>
                <a:cubicBezTo>
                  <a:pt x="22266" y="10589"/>
                  <a:pt x="23964" y="8856"/>
                  <a:pt x="34619" y="2606"/>
                </a:cubicBezTo>
                <a:lnTo>
                  <a:pt x="49927" y="185"/>
                </a:lnTo>
                <a:cubicBezTo>
                  <a:pt x="228245" y="83"/>
                  <a:pt x="539504" y="31"/>
                  <a:pt x="917193" y="11"/>
                </a:cubicBezTo>
                <a:lnTo>
                  <a:pt x="938319" y="10"/>
                </a:lnTo>
                <a:lnTo>
                  <a:pt x="938338" y="0"/>
                </a:lnTo>
                <a:lnTo>
                  <a:pt x="4365378" y="0"/>
                </a:lnTo>
                <a:cubicBezTo>
                  <a:pt x="4382966" y="50"/>
                  <a:pt x="4397213" y="14294"/>
                  <a:pt x="4397257" y="31881"/>
                </a:cubicBezTo>
                <a:cubicBezTo>
                  <a:pt x="4402571" y="958253"/>
                  <a:pt x="4402570" y="4631875"/>
                  <a:pt x="4397256" y="5558231"/>
                </a:cubicBezTo>
                <a:cubicBezTo>
                  <a:pt x="4397157" y="5575784"/>
                  <a:pt x="4382929" y="5589975"/>
                  <a:pt x="4365377" y="5590021"/>
                </a:cubicBezTo>
                <a:lnTo>
                  <a:pt x="4322085" y="5590021"/>
                </a:lnTo>
                <a:lnTo>
                  <a:pt x="4322083" y="5590022"/>
                </a:lnTo>
                <a:lnTo>
                  <a:pt x="49916" y="5590022"/>
                </a:lnTo>
                <a:cubicBezTo>
                  <a:pt x="34729" y="5589963"/>
                  <a:pt x="22450" y="5581668"/>
                  <a:pt x="22410" y="5571435"/>
                </a:cubicBezTo>
                <a:lnTo>
                  <a:pt x="22410" y="4726767"/>
                </a:lnTo>
                <a:lnTo>
                  <a:pt x="14670" y="4699196"/>
                </a:lnTo>
                <a:cubicBezTo>
                  <a:pt x="15011" y="4683722"/>
                  <a:pt x="19831" y="4680290"/>
                  <a:pt x="22410" y="4670837"/>
                </a:cubicBezTo>
                <a:lnTo>
                  <a:pt x="22410" y="4292925"/>
                </a:lnTo>
                <a:lnTo>
                  <a:pt x="22410" y="4242762"/>
                </a:lnTo>
                <a:lnTo>
                  <a:pt x="14161" y="4214744"/>
                </a:lnTo>
                <a:cubicBezTo>
                  <a:pt x="20757" y="4203473"/>
                  <a:pt x="7860" y="4195229"/>
                  <a:pt x="4708" y="4186098"/>
                </a:cubicBezTo>
                <a:lnTo>
                  <a:pt x="632" y="4158493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" name="Content Placeholder 6" descr="A picture containing room, gambling house, scene, cup&#10;&#10;Description automatically generated">
            <a:extLst>
              <a:ext uri="{FF2B5EF4-FFF2-40B4-BE49-F238E27FC236}">
                <a16:creationId xmlns:a16="http://schemas.microsoft.com/office/drawing/2014/main" id="{4B159B6B-0DB0-DBE6-0A09-EF9AE963F1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alphaModFix amt="84000"/>
          </a:blip>
          <a:srcRect l="5878" r="16088" b="1"/>
          <a:stretch/>
        </p:blipFill>
        <p:spPr>
          <a:xfrm rot="86286">
            <a:off x="449514" y="282459"/>
            <a:ext cx="6836474" cy="5541168"/>
          </a:xfrm>
          <a:custGeom>
            <a:avLst/>
            <a:gdLst/>
            <a:ahLst/>
            <a:cxnLst/>
            <a:rect l="l" t="t" r="r" b="b"/>
            <a:pathLst>
              <a:path w="5517787" h="4472333">
                <a:moveTo>
                  <a:pt x="5199334" y="0"/>
                </a:moveTo>
                <a:cubicBezTo>
                  <a:pt x="5209814" y="5031"/>
                  <a:pt x="5211549" y="6498"/>
                  <a:pt x="5218118" y="16022"/>
                </a:cubicBezTo>
                <a:lnTo>
                  <a:pt x="5221430" y="30155"/>
                </a:lnTo>
                <a:cubicBezTo>
                  <a:pt x="5233761" y="196710"/>
                  <a:pt x="5255167" y="487447"/>
                  <a:pt x="5281101" y="840236"/>
                </a:cubicBezTo>
                <a:lnTo>
                  <a:pt x="5282551" y="859969"/>
                </a:lnTo>
                <a:lnTo>
                  <a:pt x="5282562" y="859986"/>
                </a:lnTo>
                <a:lnTo>
                  <a:pt x="5517712" y="4061104"/>
                </a:lnTo>
                <a:cubicBezTo>
                  <a:pt x="5518872" y="4077535"/>
                  <a:pt x="5506545" y="4091821"/>
                  <a:pt x="5490120" y="4093069"/>
                </a:cubicBezTo>
                <a:cubicBezTo>
                  <a:pt x="4625183" y="4161596"/>
                  <a:pt x="1193739" y="4413665"/>
                  <a:pt x="328087" y="4472264"/>
                </a:cubicBezTo>
                <a:cubicBezTo>
                  <a:pt x="311684" y="4473376"/>
                  <a:pt x="297453" y="4461060"/>
                  <a:pt x="296206" y="4444668"/>
                </a:cubicBezTo>
                <a:lnTo>
                  <a:pt x="293235" y="4404230"/>
                </a:lnTo>
                <a:lnTo>
                  <a:pt x="293234" y="4404228"/>
                </a:lnTo>
                <a:lnTo>
                  <a:pt x="94" y="413698"/>
                </a:lnTo>
                <a:cubicBezTo>
                  <a:pt x="-893" y="399508"/>
                  <a:pt x="6013" y="387469"/>
                  <a:pt x="15568" y="386729"/>
                </a:cubicBezTo>
                <a:lnTo>
                  <a:pt x="804553" y="328772"/>
                </a:lnTo>
                <a:lnTo>
                  <a:pt x="829775" y="319650"/>
                </a:lnTo>
                <a:cubicBezTo>
                  <a:pt x="844253" y="318907"/>
                  <a:pt x="847789" y="323174"/>
                  <a:pt x="856796" y="324934"/>
                </a:cubicBezTo>
                <a:lnTo>
                  <a:pt x="1209795" y="299003"/>
                </a:lnTo>
                <a:lnTo>
                  <a:pt x="1256651" y="295561"/>
                </a:lnTo>
                <a:lnTo>
                  <a:pt x="1282256" y="285933"/>
                </a:lnTo>
                <a:cubicBezTo>
                  <a:pt x="1293236" y="291321"/>
                  <a:pt x="1300052" y="278709"/>
                  <a:pt x="1308365" y="275138"/>
                </a:cubicBezTo>
                <a:lnTo>
                  <a:pt x="1333870" y="269436"/>
                </a:lnTo>
                <a:lnTo>
                  <a:pt x="1353677" y="267388"/>
                </a:lnTo>
                <a:lnTo>
                  <a:pt x="1374856" y="271072"/>
                </a:lnTo>
                <a:cubicBezTo>
                  <a:pt x="1380699" y="271151"/>
                  <a:pt x="1381996" y="267795"/>
                  <a:pt x="1388735" y="267872"/>
                </a:cubicBezTo>
                <a:lnTo>
                  <a:pt x="1415290" y="271536"/>
                </a:lnTo>
                <a:lnTo>
                  <a:pt x="1453914" y="273870"/>
                </a:lnTo>
                <a:lnTo>
                  <a:pt x="1480645" y="277419"/>
                </a:lnTo>
                <a:lnTo>
                  <a:pt x="1485845" y="278725"/>
                </a:lnTo>
                <a:lnTo>
                  <a:pt x="1658122" y="266069"/>
                </a:lnTo>
                <a:lnTo>
                  <a:pt x="1670693" y="263259"/>
                </a:lnTo>
                <a:lnTo>
                  <a:pt x="1713706" y="261986"/>
                </a:lnTo>
                <a:lnTo>
                  <a:pt x="1719744" y="258972"/>
                </a:lnTo>
                <a:lnTo>
                  <a:pt x="1761849" y="258450"/>
                </a:lnTo>
                <a:cubicBezTo>
                  <a:pt x="1775704" y="257068"/>
                  <a:pt x="1799799" y="255872"/>
                  <a:pt x="1807616" y="252905"/>
                </a:cubicBezTo>
                <a:lnTo>
                  <a:pt x="1810616" y="246818"/>
                </a:lnTo>
                <a:lnTo>
                  <a:pt x="1820651" y="245565"/>
                </a:lnTo>
                <a:cubicBezTo>
                  <a:pt x="1821421" y="245959"/>
                  <a:pt x="1835914" y="244519"/>
                  <a:pt x="1836516" y="244513"/>
                </a:cubicBezTo>
                <a:lnTo>
                  <a:pt x="1872484" y="24802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DF4621-D99E-2178-B452-77CCD96EF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781" y="399698"/>
            <a:ext cx="4984750" cy="18973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HIPAA Violations Penalties Corner 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EEA22ED-BC21-4C7E-844F-8AB35456E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193557" y="4731440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5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D5035-5C80-34A2-83CD-679A2E27F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58150" y="2961280"/>
            <a:ext cx="3448050" cy="32260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u="sng" dirty="0"/>
              <a:t>Tier 1:</a:t>
            </a:r>
            <a:r>
              <a:rPr lang="en-US" dirty="0"/>
              <a:t>Fines range from $100-$50,000 per violation</a:t>
            </a:r>
          </a:p>
          <a:p>
            <a:r>
              <a:rPr lang="en-US" b="1" u="sng" dirty="0"/>
              <a:t>Tier 2:</a:t>
            </a:r>
            <a:r>
              <a:rPr lang="en-US" dirty="0"/>
              <a:t>Fines range from $1,000-$50,000 per violation</a:t>
            </a:r>
          </a:p>
          <a:p>
            <a:r>
              <a:rPr lang="en-US" b="1" u="sng" dirty="0"/>
              <a:t>Tier 3:</a:t>
            </a:r>
            <a:r>
              <a:rPr lang="en-US" dirty="0"/>
              <a:t>Fines range from $10,000-$50,000</a:t>
            </a:r>
          </a:p>
          <a:p>
            <a:r>
              <a:rPr lang="en-US" b="1" u="sng" dirty="0"/>
              <a:t>Tier 4:</a:t>
            </a:r>
            <a:r>
              <a:rPr lang="en-US" dirty="0"/>
              <a:t>$50,000 per violation</a:t>
            </a:r>
            <a:endParaRPr lang="en-US" b="1" u="sng" dirty="0"/>
          </a:p>
          <a:p>
            <a:endParaRPr lang="en-US" dirty="0"/>
          </a:p>
          <a:p>
            <a:endParaRPr lang="en-US" b="1" u="sng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1DBD1F-8E52-43C2-A83A-4800C73D3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5031631-88BB-4771-A661-4465025C7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46EA35F-157C-4C42-AD22-A71CECD018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3A8545A-5ED6-4596-8451-859896FA1F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CB5F092-293F-440B-AFCC-4F26EB988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4241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06E29850-FF8C-4A70-A54F-29A8CFCF9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79E390A-405A-41FF-B91F-F5FAA0E59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EAEBC66-E1C6-46AE-8EF1-E28EFEA3F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F82A7822-6056-4415-A0D2-5FB3A84E8E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11E9B269-BA82-4AF1-BDBF-87F4800265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950F564-36B0-4A58-84A7-3B03BE6C4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32B2619C-2C88-4DD6-96FE-CF708FF6A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5382" y="0"/>
            <a:ext cx="7266618" cy="6858000"/>
          </a:xfrm>
          <a:custGeom>
            <a:avLst/>
            <a:gdLst>
              <a:gd name="connsiteX0" fmla="*/ 414076 w 7266618"/>
              <a:gd name="connsiteY0" fmla="*/ 0 h 6858000"/>
              <a:gd name="connsiteX1" fmla="*/ 7266618 w 7266618"/>
              <a:gd name="connsiteY1" fmla="*/ 0 h 6858000"/>
              <a:gd name="connsiteX2" fmla="*/ 7266618 w 7266618"/>
              <a:gd name="connsiteY2" fmla="*/ 6858000 h 6858000"/>
              <a:gd name="connsiteX3" fmla="*/ 7086013 w 7266618"/>
              <a:gd name="connsiteY3" fmla="*/ 6858000 h 6858000"/>
              <a:gd name="connsiteX4" fmla="*/ 0 w 7266618"/>
              <a:gd name="connsiteY4" fmla="*/ 63995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6618" h="6858000">
                <a:moveTo>
                  <a:pt x="414076" y="0"/>
                </a:moveTo>
                <a:lnTo>
                  <a:pt x="7266618" y="0"/>
                </a:lnTo>
                <a:lnTo>
                  <a:pt x="7266618" y="6858000"/>
                </a:lnTo>
                <a:lnTo>
                  <a:pt x="7086013" y="6858000"/>
                </a:lnTo>
                <a:lnTo>
                  <a:pt x="0" y="6399503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AE3A44A7-098D-4DB2-9081-4499626D1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7762" y="1"/>
            <a:ext cx="7144238" cy="6763357"/>
          </a:xfrm>
          <a:custGeom>
            <a:avLst/>
            <a:gdLst>
              <a:gd name="connsiteX0" fmla="*/ 405160 w 7144238"/>
              <a:gd name="connsiteY0" fmla="*/ 0 h 6763357"/>
              <a:gd name="connsiteX1" fmla="*/ 7144238 w 7144238"/>
              <a:gd name="connsiteY1" fmla="*/ 0 h 6763357"/>
              <a:gd name="connsiteX2" fmla="*/ 7144238 w 7144238"/>
              <a:gd name="connsiteY2" fmla="*/ 6763357 h 6763357"/>
              <a:gd name="connsiteX3" fmla="*/ 6459827 w 7144238"/>
              <a:gd name="connsiteY3" fmla="*/ 6719077 h 6763357"/>
              <a:gd name="connsiteX4" fmla="*/ 6425309 w 7144238"/>
              <a:gd name="connsiteY4" fmla="*/ 6728146 h 6763357"/>
              <a:gd name="connsiteX5" fmla="*/ 6379064 w 7144238"/>
              <a:gd name="connsiteY5" fmla="*/ 6724689 h 6763357"/>
              <a:gd name="connsiteX6" fmla="*/ 6358967 w 7144238"/>
              <a:gd name="connsiteY6" fmla="*/ 6735815 h 6763357"/>
              <a:gd name="connsiteX7" fmla="*/ 6340027 w 7144238"/>
              <a:gd name="connsiteY7" fmla="*/ 6739948 h 6763357"/>
              <a:gd name="connsiteX8" fmla="*/ 6325659 w 7144238"/>
              <a:gd name="connsiteY8" fmla="*/ 6739848 h 6763357"/>
              <a:gd name="connsiteX9" fmla="*/ 6311135 w 7144238"/>
              <a:gd name="connsiteY9" fmla="*/ 6731574 h 6763357"/>
              <a:gd name="connsiteX10" fmla="*/ 6300815 w 7144238"/>
              <a:gd name="connsiteY10" fmla="*/ 6733959 h 6763357"/>
              <a:gd name="connsiteX11" fmla="*/ 6282467 w 7144238"/>
              <a:gd name="connsiteY11" fmla="*/ 6724911 h 6763357"/>
              <a:gd name="connsiteX12" fmla="*/ 6255353 w 7144238"/>
              <a:gd name="connsiteY12" fmla="*/ 6715920 h 6763357"/>
              <a:gd name="connsiteX13" fmla="*/ 6236864 w 7144238"/>
              <a:gd name="connsiteY13" fmla="*/ 6707006 h 6763357"/>
              <a:gd name="connsiteX14" fmla="*/ 6233355 w 7144238"/>
              <a:gd name="connsiteY14" fmla="*/ 6704418 h 6763357"/>
              <a:gd name="connsiteX15" fmla="*/ 6109120 w 7144238"/>
              <a:gd name="connsiteY15" fmla="*/ 6696380 h 6763357"/>
              <a:gd name="connsiteX16" fmla="*/ 6099785 w 7144238"/>
              <a:gd name="connsiteY16" fmla="*/ 6698416 h 6763357"/>
              <a:gd name="connsiteX17" fmla="*/ 6069037 w 7144238"/>
              <a:gd name="connsiteY17" fmla="*/ 6693786 h 6763357"/>
              <a:gd name="connsiteX18" fmla="*/ 6064316 w 7144238"/>
              <a:gd name="connsiteY18" fmla="*/ 6697077 h 6763357"/>
              <a:gd name="connsiteX19" fmla="*/ 6034319 w 7144238"/>
              <a:gd name="connsiteY19" fmla="*/ 6691540 h 6763357"/>
              <a:gd name="connsiteX20" fmla="*/ 6001003 w 7144238"/>
              <a:gd name="connsiteY20" fmla="*/ 6692438 h 6763357"/>
              <a:gd name="connsiteX21" fmla="*/ 5998001 w 7144238"/>
              <a:gd name="connsiteY21" fmla="*/ 6700454 h 6763357"/>
              <a:gd name="connsiteX22" fmla="*/ 5990691 w 7144238"/>
              <a:gd name="connsiteY22" fmla="*/ 6700703 h 6763357"/>
              <a:gd name="connsiteX23" fmla="*/ 5979267 w 7144238"/>
              <a:gd name="connsiteY23" fmla="*/ 6699807 h 6763357"/>
              <a:gd name="connsiteX24" fmla="*/ 5954209 w 7144238"/>
              <a:gd name="connsiteY24" fmla="*/ 6689568 h 6763357"/>
              <a:gd name="connsiteX25" fmla="*/ 18822 w 7144238"/>
              <a:gd name="connsiteY25" fmla="*/ 6306907 h 6763357"/>
              <a:gd name="connsiteX26" fmla="*/ 166 w 7144238"/>
              <a:gd name="connsiteY26" fmla="*/ 6263796 h 676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144238" h="6763357">
                <a:moveTo>
                  <a:pt x="405160" y="0"/>
                </a:moveTo>
                <a:lnTo>
                  <a:pt x="7144238" y="0"/>
                </a:lnTo>
                <a:lnTo>
                  <a:pt x="7144238" y="6763357"/>
                </a:lnTo>
                <a:lnTo>
                  <a:pt x="6459827" y="6719077"/>
                </a:lnTo>
                <a:lnTo>
                  <a:pt x="6425309" y="6728146"/>
                </a:lnTo>
                <a:cubicBezTo>
                  <a:pt x="6409895" y="6726993"/>
                  <a:pt x="6394479" y="6725842"/>
                  <a:pt x="6379064" y="6724689"/>
                </a:cubicBezTo>
                <a:cubicBezTo>
                  <a:pt x="6372030" y="6715563"/>
                  <a:pt x="6365385" y="6732086"/>
                  <a:pt x="6358967" y="6735815"/>
                </a:cubicBezTo>
                <a:lnTo>
                  <a:pt x="6340027" y="6739948"/>
                </a:lnTo>
                <a:cubicBezTo>
                  <a:pt x="6335238" y="6739915"/>
                  <a:pt x="6330449" y="6739881"/>
                  <a:pt x="6325659" y="6739848"/>
                </a:cubicBezTo>
                <a:lnTo>
                  <a:pt x="6311135" y="6731574"/>
                </a:lnTo>
                <a:cubicBezTo>
                  <a:pt x="6306994" y="6730594"/>
                  <a:pt x="6305592" y="6735069"/>
                  <a:pt x="6300815" y="6733959"/>
                </a:cubicBezTo>
                <a:lnTo>
                  <a:pt x="6282467" y="6724911"/>
                </a:lnTo>
                <a:lnTo>
                  <a:pt x="6255353" y="6715920"/>
                </a:lnTo>
                <a:lnTo>
                  <a:pt x="6236864" y="6707006"/>
                </a:lnTo>
                <a:lnTo>
                  <a:pt x="6233355" y="6704418"/>
                </a:lnTo>
                <a:lnTo>
                  <a:pt x="6109120" y="6696380"/>
                </a:lnTo>
                <a:lnTo>
                  <a:pt x="6099785" y="6698416"/>
                </a:lnTo>
                <a:cubicBezTo>
                  <a:pt x="6089536" y="6696872"/>
                  <a:pt x="6079286" y="6695330"/>
                  <a:pt x="6069037" y="6693786"/>
                </a:cubicBezTo>
                <a:lnTo>
                  <a:pt x="6064316" y="6697077"/>
                </a:lnTo>
                <a:lnTo>
                  <a:pt x="6034319" y="6691540"/>
                </a:lnTo>
                <a:cubicBezTo>
                  <a:pt x="6024275" y="6691397"/>
                  <a:pt x="6006982" y="6689475"/>
                  <a:pt x="6001003" y="6692438"/>
                </a:cubicBezTo>
                <a:lnTo>
                  <a:pt x="5998001" y="6700454"/>
                </a:lnTo>
                <a:lnTo>
                  <a:pt x="5990691" y="6700703"/>
                </a:lnTo>
                <a:cubicBezTo>
                  <a:pt x="5990200" y="6700044"/>
                  <a:pt x="5979695" y="6699887"/>
                  <a:pt x="5979267" y="6699807"/>
                </a:cubicBezTo>
                <a:lnTo>
                  <a:pt x="5954209" y="6689568"/>
                </a:lnTo>
                <a:cubicBezTo>
                  <a:pt x="4960801" y="6624085"/>
                  <a:pt x="1011162" y="6377869"/>
                  <a:pt x="18822" y="6306907"/>
                </a:cubicBezTo>
                <a:cubicBezTo>
                  <a:pt x="7045" y="6306088"/>
                  <a:pt x="-1290" y="6286821"/>
                  <a:pt x="166" y="6263796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4F1CB7E3-24EA-46FC-AFBA-DD5B72918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622473">
            <a:off x="5112196" y="5427250"/>
            <a:ext cx="465088" cy="1630582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A group of people in lab coats&#10;&#10;Description automatically generated with low confidence">
            <a:extLst>
              <a:ext uri="{FF2B5EF4-FFF2-40B4-BE49-F238E27FC236}">
                <a16:creationId xmlns:a16="http://schemas.microsoft.com/office/drawing/2014/main" id="{D0FFA9A2-01DE-A582-7DFB-51638F850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04">
            <a:off x="6446606" y="3321727"/>
            <a:ext cx="4381454" cy="2924621"/>
          </a:xfrm>
          <a:prstGeom prst="rect">
            <a:avLst/>
          </a:prstGeom>
        </p:spPr>
      </p:pic>
      <p:pic>
        <p:nvPicPr>
          <p:cNvPr id="10" name="Content Placeholder 9" descr="A picture containing wall, person, indoor, table&#10;&#10;Description automatically generated">
            <a:extLst>
              <a:ext uri="{FF2B5EF4-FFF2-40B4-BE49-F238E27FC236}">
                <a16:creationId xmlns:a16="http://schemas.microsoft.com/office/drawing/2014/main" id="{0A1389ED-88A0-7CB8-DB1A-BB0EB1EBE7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r="5917" b="-2"/>
          <a:stretch/>
        </p:blipFill>
        <p:spPr>
          <a:xfrm rot="210404">
            <a:off x="6827403" y="188744"/>
            <a:ext cx="4004969" cy="2841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D132D7-6C32-591D-ED4D-990526CB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365125"/>
            <a:ext cx="4876801" cy="22256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How to Protect Patient Information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EF4FBE-F48A-1FD9-28F8-F085CC00EA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2955925"/>
            <a:ext cx="3285553" cy="321627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200" dirty="0"/>
              <a:t>Only have conversations regarding patients in secure locations.</a:t>
            </a:r>
          </a:p>
          <a:p>
            <a:pPr>
              <a:lnSpc>
                <a:spcPct val="110000"/>
              </a:lnSpc>
            </a:pPr>
            <a:r>
              <a:rPr lang="en-US" sz="1200" dirty="0"/>
              <a:t>Keep patient files in a secure location like a locked cabinet.</a:t>
            </a:r>
          </a:p>
          <a:p>
            <a:pPr>
              <a:lnSpc>
                <a:spcPct val="110000"/>
              </a:lnSpc>
            </a:pPr>
            <a:r>
              <a:rPr lang="en-US" sz="1200" dirty="0"/>
              <a:t>Never leave patient information on your desk and walk away. </a:t>
            </a:r>
          </a:p>
          <a:p>
            <a:pPr>
              <a:lnSpc>
                <a:spcPct val="110000"/>
              </a:lnSpc>
            </a:pPr>
            <a:r>
              <a:rPr lang="en-US" sz="1200" dirty="0"/>
              <a:t>Ensure that you get consent from the patient before revealing any PHI.</a:t>
            </a:r>
          </a:p>
          <a:p>
            <a:pPr>
              <a:lnSpc>
                <a:spcPct val="110000"/>
              </a:lnSpc>
            </a:pPr>
            <a:r>
              <a:rPr lang="en-US" sz="1200" dirty="0"/>
              <a:t>Report any HIPAA violations immediately. </a:t>
            </a:r>
          </a:p>
        </p:txBody>
      </p:sp>
    </p:spTree>
    <p:extLst>
      <p:ext uri="{BB962C8B-B14F-4D97-AF65-F5344CB8AC3E}">
        <p14:creationId xmlns:p14="http://schemas.microsoft.com/office/powerpoint/2010/main" val="3135850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8F08FD56-DA92-4BD4-98BB-9311E5E52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1ADDB-DC81-3456-E6EE-48D87478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0353" y="-747988"/>
            <a:ext cx="5032572" cy="19117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5D5E9CC-2294-46D1-89D0-F8C6FA5C4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420">
            <a:off x="780270" y="331637"/>
            <a:ext cx="4892736" cy="583788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BABD217-EF3C-4AF3-9C20-A6619D211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227644">
            <a:off x="741222" y="293814"/>
            <a:ext cx="4987909" cy="5883149"/>
          </a:xfrm>
          <a:custGeom>
            <a:avLst/>
            <a:gdLst>
              <a:gd name="connsiteX0" fmla="*/ 412307 w 4662328"/>
              <a:gd name="connsiteY0" fmla="*/ 0 h 5549975"/>
              <a:gd name="connsiteX1" fmla="*/ 3414493 w 4662328"/>
              <a:gd name="connsiteY1" fmla="*/ 171842 h 5549975"/>
              <a:gd name="connsiteX2" fmla="*/ 4243304 w 4662328"/>
              <a:gd name="connsiteY2" fmla="*/ 226950 h 5549975"/>
              <a:gd name="connsiteX3" fmla="*/ 4616498 w 4662328"/>
              <a:gd name="connsiteY3" fmla="*/ 247374 h 5549975"/>
              <a:gd name="connsiteX4" fmla="*/ 4644377 w 4662328"/>
              <a:gd name="connsiteY4" fmla="*/ 269179 h 5549975"/>
              <a:gd name="connsiteX5" fmla="*/ 4642603 w 4662328"/>
              <a:gd name="connsiteY5" fmla="*/ 300930 h 5549975"/>
              <a:gd name="connsiteX6" fmla="*/ 4645525 w 4662328"/>
              <a:gd name="connsiteY6" fmla="*/ 302647 h 5549975"/>
              <a:gd name="connsiteX7" fmla="*/ 4661951 w 4662328"/>
              <a:gd name="connsiteY7" fmla="*/ 334222 h 5549975"/>
              <a:gd name="connsiteX8" fmla="*/ 4639690 w 4662328"/>
              <a:gd name="connsiteY8" fmla="*/ 391868 h 5549975"/>
              <a:gd name="connsiteX9" fmla="*/ 4636202 w 4662328"/>
              <a:gd name="connsiteY9" fmla="*/ 415489 h 5549975"/>
              <a:gd name="connsiteX10" fmla="*/ 4631097 w 4662328"/>
              <a:gd name="connsiteY10" fmla="*/ 506828 h 5549975"/>
              <a:gd name="connsiteX11" fmla="*/ 4630447 w 4662328"/>
              <a:gd name="connsiteY11" fmla="*/ 553245 h 5549975"/>
              <a:gd name="connsiteX12" fmla="*/ 4627348 w 4662328"/>
              <a:gd name="connsiteY12" fmla="*/ 581709 h 5549975"/>
              <a:gd name="connsiteX13" fmla="*/ 4626679 w 4662328"/>
              <a:gd name="connsiteY13" fmla="*/ 585890 h 5549975"/>
              <a:gd name="connsiteX14" fmla="*/ 4613742 w 4662328"/>
              <a:gd name="connsiteY14" fmla="*/ 817404 h 5549975"/>
              <a:gd name="connsiteX15" fmla="*/ 4615455 w 4662328"/>
              <a:gd name="connsiteY15" fmla="*/ 822238 h 5549975"/>
              <a:gd name="connsiteX16" fmla="*/ 4613304 w 4662328"/>
              <a:gd name="connsiteY16" fmla="*/ 846069 h 5549975"/>
              <a:gd name="connsiteX17" fmla="*/ 4611704 w 4662328"/>
              <a:gd name="connsiteY17" fmla="*/ 853854 h 5549975"/>
              <a:gd name="connsiteX18" fmla="*/ 4605466 w 4662328"/>
              <a:gd name="connsiteY18" fmla="*/ 965485 h 5549975"/>
              <a:gd name="connsiteX19" fmla="*/ 4607543 w 4662328"/>
              <a:gd name="connsiteY19" fmla="*/ 966385 h 5549975"/>
              <a:gd name="connsiteX20" fmla="*/ 4611662 w 4662328"/>
              <a:gd name="connsiteY20" fmla="*/ 1002567 h 5549975"/>
              <a:gd name="connsiteX21" fmla="*/ 4606864 w 4662328"/>
              <a:gd name="connsiteY21" fmla="*/ 1101094 h 5549975"/>
              <a:gd name="connsiteX22" fmla="*/ 4606759 w 4662328"/>
              <a:gd name="connsiteY22" fmla="*/ 1159389 h 5549975"/>
              <a:gd name="connsiteX23" fmla="*/ 4611062 w 4662328"/>
              <a:gd name="connsiteY23" fmla="*/ 1180505 h 5549975"/>
              <a:gd name="connsiteX24" fmla="*/ 4614152 w 4662328"/>
              <a:gd name="connsiteY24" fmla="*/ 1210687 h 5549975"/>
              <a:gd name="connsiteX25" fmla="*/ 4622969 w 4662328"/>
              <a:gd name="connsiteY25" fmla="*/ 1263157 h 5549975"/>
              <a:gd name="connsiteX26" fmla="*/ 4625246 w 4662328"/>
              <a:gd name="connsiteY26" fmla="*/ 1313374 h 5549975"/>
              <a:gd name="connsiteX27" fmla="*/ 4624366 w 4662328"/>
              <a:gd name="connsiteY27" fmla="*/ 1347004 h 5549975"/>
              <a:gd name="connsiteX28" fmla="*/ 4623903 w 4662328"/>
              <a:gd name="connsiteY28" fmla="*/ 1351864 h 5549975"/>
              <a:gd name="connsiteX29" fmla="*/ 4614784 w 4662328"/>
              <a:gd name="connsiteY29" fmla="*/ 1391762 h 5549975"/>
              <a:gd name="connsiteX30" fmla="*/ 4618048 w 4662328"/>
              <a:gd name="connsiteY30" fmla="*/ 1395707 h 5549975"/>
              <a:gd name="connsiteX31" fmla="*/ 4620890 w 4662328"/>
              <a:gd name="connsiteY31" fmla="*/ 1408524 h 5549975"/>
              <a:gd name="connsiteX32" fmla="*/ 4616149 w 4662328"/>
              <a:gd name="connsiteY32" fmla="*/ 1419109 h 5549975"/>
              <a:gd name="connsiteX33" fmla="*/ 4605965 w 4662328"/>
              <a:gd name="connsiteY33" fmla="*/ 1469337 h 5549975"/>
              <a:gd name="connsiteX34" fmla="*/ 4595068 w 4662328"/>
              <a:gd name="connsiteY34" fmla="*/ 1543038 h 5549975"/>
              <a:gd name="connsiteX35" fmla="*/ 4590187 w 4662328"/>
              <a:gd name="connsiteY35" fmla="*/ 1553997 h 5549975"/>
              <a:gd name="connsiteX36" fmla="*/ 4575759 w 4662328"/>
              <a:gd name="connsiteY36" fmla="*/ 1626071 h 5549975"/>
              <a:gd name="connsiteX37" fmla="*/ 4572044 w 4662328"/>
              <a:gd name="connsiteY37" fmla="*/ 1664103 h 5549975"/>
              <a:gd name="connsiteX38" fmla="*/ 4575704 w 4662328"/>
              <a:gd name="connsiteY38" fmla="*/ 1668558 h 5549975"/>
              <a:gd name="connsiteX39" fmla="*/ 4574054 w 4662328"/>
              <a:gd name="connsiteY39" fmla="*/ 1679756 h 5549975"/>
              <a:gd name="connsiteX40" fmla="*/ 4574466 w 4662328"/>
              <a:gd name="connsiteY40" fmla="*/ 1682815 h 5549975"/>
              <a:gd name="connsiteX41" fmla="*/ 4575977 w 4662328"/>
              <a:gd name="connsiteY41" fmla="*/ 1700268 h 5549975"/>
              <a:gd name="connsiteX42" fmla="*/ 4564507 w 4662328"/>
              <a:gd name="connsiteY42" fmla="*/ 1735163 h 5549975"/>
              <a:gd name="connsiteX43" fmla="*/ 4562447 w 4662328"/>
              <a:gd name="connsiteY43" fmla="*/ 1735289 h 5549975"/>
              <a:gd name="connsiteX44" fmla="*/ 4553949 w 4662328"/>
              <a:gd name="connsiteY44" fmla="*/ 1887374 h 5549975"/>
              <a:gd name="connsiteX45" fmla="*/ 4562640 w 4662328"/>
              <a:gd name="connsiteY45" fmla="*/ 1911536 h 5549975"/>
              <a:gd name="connsiteX46" fmla="*/ 4564918 w 4662328"/>
              <a:gd name="connsiteY46" fmla="*/ 1961755 h 5549975"/>
              <a:gd name="connsiteX47" fmla="*/ 4564037 w 4662328"/>
              <a:gd name="connsiteY47" fmla="*/ 1995384 h 5549975"/>
              <a:gd name="connsiteX48" fmla="*/ 4563575 w 4662328"/>
              <a:gd name="connsiteY48" fmla="*/ 2000244 h 5549975"/>
              <a:gd name="connsiteX49" fmla="*/ 4554455 w 4662328"/>
              <a:gd name="connsiteY49" fmla="*/ 2040142 h 5549975"/>
              <a:gd name="connsiteX50" fmla="*/ 4557720 w 4662328"/>
              <a:gd name="connsiteY50" fmla="*/ 2044087 h 5549975"/>
              <a:gd name="connsiteX51" fmla="*/ 4560561 w 4662328"/>
              <a:gd name="connsiteY51" fmla="*/ 2056904 h 5549975"/>
              <a:gd name="connsiteX52" fmla="*/ 4555820 w 4662328"/>
              <a:gd name="connsiteY52" fmla="*/ 2067489 h 5549975"/>
              <a:gd name="connsiteX53" fmla="*/ 4545636 w 4662328"/>
              <a:gd name="connsiteY53" fmla="*/ 2117719 h 5549975"/>
              <a:gd name="connsiteX54" fmla="*/ 4538305 w 4662328"/>
              <a:gd name="connsiteY54" fmla="*/ 2167300 h 5549975"/>
              <a:gd name="connsiteX55" fmla="*/ 4482222 w 4662328"/>
              <a:gd name="connsiteY55" fmla="*/ 3223633 h 5549975"/>
              <a:gd name="connsiteX56" fmla="*/ 4469436 w 4662328"/>
              <a:gd name="connsiteY56" fmla="*/ 3477281 h 5549975"/>
              <a:gd name="connsiteX57" fmla="*/ 4458351 w 4662328"/>
              <a:gd name="connsiteY57" fmla="*/ 3639984 h 5549975"/>
              <a:gd name="connsiteX58" fmla="*/ 4367590 w 4662328"/>
              <a:gd name="connsiteY58" fmla="*/ 5278921 h 5549975"/>
              <a:gd name="connsiteX59" fmla="*/ 4372888 w 4662328"/>
              <a:gd name="connsiteY59" fmla="*/ 5315626 h 5549975"/>
              <a:gd name="connsiteX60" fmla="*/ 4376422 w 4662328"/>
              <a:gd name="connsiteY60" fmla="*/ 5350090 h 5549975"/>
              <a:gd name="connsiteX61" fmla="*/ 4379254 w 4662328"/>
              <a:gd name="connsiteY61" fmla="*/ 5450399 h 5549975"/>
              <a:gd name="connsiteX62" fmla="*/ 4360697 w 4662328"/>
              <a:gd name="connsiteY62" fmla="*/ 5484804 h 5549975"/>
              <a:gd name="connsiteX63" fmla="*/ 4356045 w 4662328"/>
              <a:gd name="connsiteY63" fmla="*/ 5487504 h 5549975"/>
              <a:gd name="connsiteX64" fmla="*/ 4352588 w 4662328"/>
              <a:gd name="connsiteY64" fmla="*/ 5549951 h 5549975"/>
              <a:gd name="connsiteX65" fmla="*/ 121904 w 4662328"/>
              <a:gd name="connsiteY65" fmla="*/ 5314089 h 5549975"/>
              <a:gd name="connsiteX66" fmla="*/ 125710 w 4662328"/>
              <a:gd name="connsiteY66" fmla="*/ 5243704 h 5549975"/>
              <a:gd name="connsiteX67" fmla="*/ 113205 w 4662328"/>
              <a:gd name="connsiteY67" fmla="*/ 5239903 h 5549975"/>
              <a:gd name="connsiteX68" fmla="*/ 117425 w 4662328"/>
              <a:gd name="connsiteY68" fmla="*/ 5233298 h 5549975"/>
              <a:gd name="connsiteX69" fmla="*/ 117694 w 4662328"/>
              <a:gd name="connsiteY69" fmla="*/ 5230552 h 5549975"/>
              <a:gd name="connsiteX70" fmla="*/ 117964 w 4662328"/>
              <a:gd name="connsiteY70" fmla="*/ 5227804 h 5549975"/>
              <a:gd name="connsiteX71" fmla="*/ 118501 w 4662328"/>
              <a:gd name="connsiteY71" fmla="*/ 5222308 h 5549975"/>
              <a:gd name="connsiteX72" fmla="*/ 118186 w 4662328"/>
              <a:gd name="connsiteY72" fmla="*/ 5216405 h 5549975"/>
              <a:gd name="connsiteX73" fmla="*/ 117602 w 4662328"/>
              <a:gd name="connsiteY73" fmla="*/ 5213249 h 5549975"/>
              <a:gd name="connsiteX74" fmla="*/ 117871 w 4662328"/>
              <a:gd name="connsiteY74" fmla="*/ 5210500 h 5549975"/>
              <a:gd name="connsiteX75" fmla="*/ 117555 w 4662328"/>
              <a:gd name="connsiteY75" fmla="*/ 5204597 h 5549975"/>
              <a:gd name="connsiteX76" fmla="*/ 116972 w 4662328"/>
              <a:gd name="connsiteY76" fmla="*/ 5201441 h 5549975"/>
              <a:gd name="connsiteX77" fmla="*/ 116342 w 4662328"/>
              <a:gd name="connsiteY77" fmla="*/ 5189632 h 5549975"/>
              <a:gd name="connsiteX78" fmla="*/ 115758 w 4662328"/>
              <a:gd name="connsiteY78" fmla="*/ 5186477 h 5549975"/>
              <a:gd name="connsiteX79" fmla="*/ 116026 w 4662328"/>
              <a:gd name="connsiteY79" fmla="*/ 5183728 h 5549975"/>
              <a:gd name="connsiteX80" fmla="*/ 114591 w 4662328"/>
              <a:gd name="connsiteY80" fmla="*/ 5180163 h 5549975"/>
              <a:gd name="connsiteX81" fmla="*/ 131086 w 4662328"/>
              <a:gd name="connsiteY81" fmla="*/ 5144275 h 5549975"/>
              <a:gd name="connsiteX82" fmla="*/ 152522 w 4662328"/>
              <a:gd name="connsiteY82" fmla="*/ 4747825 h 5549975"/>
              <a:gd name="connsiteX83" fmla="*/ 0 w 4662328"/>
              <a:gd name="connsiteY83" fmla="*/ 4747825 h 5549975"/>
              <a:gd name="connsiteX84" fmla="*/ 0 w 4662328"/>
              <a:gd name="connsiteY84" fmla="*/ 3811601 h 5549975"/>
              <a:gd name="connsiteX85" fmla="*/ 110031 w 4662328"/>
              <a:gd name="connsiteY85" fmla="*/ 3811601 h 5549975"/>
              <a:gd name="connsiteX0" fmla="*/ 412307 w 4662328"/>
              <a:gd name="connsiteY0" fmla="*/ 0 h 5549975"/>
              <a:gd name="connsiteX1" fmla="*/ 3414493 w 4662328"/>
              <a:gd name="connsiteY1" fmla="*/ 171842 h 5549975"/>
              <a:gd name="connsiteX2" fmla="*/ 4243304 w 4662328"/>
              <a:gd name="connsiteY2" fmla="*/ 226950 h 5549975"/>
              <a:gd name="connsiteX3" fmla="*/ 4616498 w 4662328"/>
              <a:gd name="connsiteY3" fmla="*/ 247374 h 5549975"/>
              <a:gd name="connsiteX4" fmla="*/ 4644377 w 4662328"/>
              <a:gd name="connsiteY4" fmla="*/ 269179 h 5549975"/>
              <a:gd name="connsiteX5" fmla="*/ 4642603 w 4662328"/>
              <a:gd name="connsiteY5" fmla="*/ 300930 h 5549975"/>
              <a:gd name="connsiteX6" fmla="*/ 4645525 w 4662328"/>
              <a:gd name="connsiteY6" fmla="*/ 302647 h 5549975"/>
              <a:gd name="connsiteX7" fmla="*/ 4661951 w 4662328"/>
              <a:gd name="connsiteY7" fmla="*/ 334222 h 5549975"/>
              <a:gd name="connsiteX8" fmla="*/ 4639690 w 4662328"/>
              <a:gd name="connsiteY8" fmla="*/ 391868 h 5549975"/>
              <a:gd name="connsiteX9" fmla="*/ 4636202 w 4662328"/>
              <a:gd name="connsiteY9" fmla="*/ 415489 h 5549975"/>
              <a:gd name="connsiteX10" fmla="*/ 4631097 w 4662328"/>
              <a:gd name="connsiteY10" fmla="*/ 506828 h 5549975"/>
              <a:gd name="connsiteX11" fmla="*/ 4630447 w 4662328"/>
              <a:gd name="connsiteY11" fmla="*/ 553245 h 5549975"/>
              <a:gd name="connsiteX12" fmla="*/ 4627348 w 4662328"/>
              <a:gd name="connsiteY12" fmla="*/ 581709 h 5549975"/>
              <a:gd name="connsiteX13" fmla="*/ 4626679 w 4662328"/>
              <a:gd name="connsiteY13" fmla="*/ 585890 h 5549975"/>
              <a:gd name="connsiteX14" fmla="*/ 4613742 w 4662328"/>
              <a:gd name="connsiteY14" fmla="*/ 817404 h 5549975"/>
              <a:gd name="connsiteX15" fmla="*/ 4615455 w 4662328"/>
              <a:gd name="connsiteY15" fmla="*/ 822238 h 5549975"/>
              <a:gd name="connsiteX16" fmla="*/ 4613304 w 4662328"/>
              <a:gd name="connsiteY16" fmla="*/ 846069 h 5549975"/>
              <a:gd name="connsiteX17" fmla="*/ 4611704 w 4662328"/>
              <a:gd name="connsiteY17" fmla="*/ 853854 h 5549975"/>
              <a:gd name="connsiteX18" fmla="*/ 4605466 w 4662328"/>
              <a:gd name="connsiteY18" fmla="*/ 965485 h 5549975"/>
              <a:gd name="connsiteX19" fmla="*/ 4607543 w 4662328"/>
              <a:gd name="connsiteY19" fmla="*/ 966385 h 5549975"/>
              <a:gd name="connsiteX20" fmla="*/ 4611662 w 4662328"/>
              <a:gd name="connsiteY20" fmla="*/ 1002567 h 5549975"/>
              <a:gd name="connsiteX21" fmla="*/ 4606864 w 4662328"/>
              <a:gd name="connsiteY21" fmla="*/ 1101094 h 5549975"/>
              <a:gd name="connsiteX22" fmla="*/ 4606759 w 4662328"/>
              <a:gd name="connsiteY22" fmla="*/ 1159389 h 5549975"/>
              <a:gd name="connsiteX23" fmla="*/ 4611062 w 4662328"/>
              <a:gd name="connsiteY23" fmla="*/ 1180505 h 5549975"/>
              <a:gd name="connsiteX24" fmla="*/ 4614152 w 4662328"/>
              <a:gd name="connsiteY24" fmla="*/ 1210687 h 5549975"/>
              <a:gd name="connsiteX25" fmla="*/ 4622969 w 4662328"/>
              <a:gd name="connsiteY25" fmla="*/ 1263157 h 5549975"/>
              <a:gd name="connsiteX26" fmla="*/ 4625246 w 4662328"/>
              <a:gd name="connsiteY26" fmla="*/ 1313374 h 5549975"/>
              <a:gd name="connsiteX27" fmla="*/ 4624366 w 4662328"/>
              <a:gd name="connsiteY27" fmla="*/ 1347004 h 5549975"/>
              <a:gd name="connsiteX28" fmla="*/ 4623903 w 4662328"/>
              <a:gd name="connsiteY28" fmla="*/ 1351864 h 5549975"/>
              <a:gd name="connsiteX29" fmla="*/ 4614784 w 4662328"/>
              <a:gd name="connsiteY29" fmla="*/ 1391762 h 5549975"/>
              <a:gd name="connsiteX30" fmla="*/ 4618048 w 4662328"/>
              <a:gd name="connsiteY30" fmla="*/ 1395707 h 5549975"/>
              <a:gd name="connsiteX31" fmla="*/ 4620890 w 4662328"/>
              <a:gd name="connsiteY31" fmla="*/ 1408524 h 5549975"/>
              <a:gd name="connsiteX32" fmla="*/ 4616149 w 4662328"/>
              <a:gd name="connsiteY32" fmla="*/ 1419109 h 5549975"/>
              <a:gd name="connsiteX33" fmla="*/ 4605965 w 4662328"/>
              <a:gd name="connsiteY33" fmla="*/ 1469337 h 5549975"/>
              <a:gd name="connsiteX34" fmla="*/ 4595068 w 4662328"/>
              <a:gd name="connsiteY34" fmla="*/ 1543038 h 5549975"/>
              <a:gd name="connsiteX35" fmla="*/ 4590187 w 4662328"/>
              <a:gd name="connsiteY35" fmla="*/ 1553997 h 5549975"/>
              <a:gd name="connsiteX36" fmla="*/ 4575759 w 4662328"/>
              <a:gd name="connsiteY36" fmla="*/ 1626071 h 5549975"/>
              <a:gd name="connsiteX37" fmla="*/ 4572044 w 4662328"/>
              <a:gd name="connsiteY37" fmla="*/ 1664103 h 5549975"/>
              <a:gd name="connsiteX38" fmla="*/ 4575704 w 4662328"/>
              <a:gd name="connsiteY38" fmla="*/ 1668558 h 5549975"/>
              <a:gd name="connsiteX39" fmla="*/ 4574054 w 4662328"/>
              <a:gd name="connsiteY39" fmla="*/ 1679756 h 5549975"/>
              <a:gd name="connsiteX40" fmla="*/ 4574466 w 4662328"/>
              <a:gd name="connsiteY40" fmla="*/ 1682815 h 5549975"/>
              <a:gd name="connsiteX41" fmla="*/ 4575977 w 4662328"/>
              <a:gd name="connsiteY41" fmla="*/ 1700268 h 5549975"/>
              <a:gd name="connsiteX42" fmla="*/ 4564507 w 4662328"/>
              <a:gd name="connsiteY42" fmla="*/ 1735163 h 5549975"/>
              <a:gd name="connsiteX43" fmla="*/ 4562447 w 4662328"/>
              <a:gd name="connsiteY43" fmla="*/ 1735289 h 5549975"/>
              <a:gd name="connsiteX44" fmla="*/ 4553949 w 4662328"/>
              <a:gd name="connsiteY44" fmla="*/ 1887374 h 5549975"/>
              <a:gd name="connsiteX45" fmla="*/ 4562640 w 4662328"/>
              <a:gd name="connsiteY45" fmla="*/ 1911536 h 5549975"/>
              <a:gd name="connsiteX46" fmla="*/ 4564918 w 4662328"/>
              <a:gd name="connsiteY46" fmla="*/ 1961755 h 5549975"/>
              <a:gd name="connsiteX47" fmla="*/ 4564037 w 4662328"/>
              <a:gd name="connsiteY47" fmla="*/ 1995384 h 5549975"/>
              <a:gd name="connsiteX48" fmla="*/ 4563575 w 4662328"/>
              <a:gd name="connsiteY48" fmla="*/ 2000244 h 5549975"/>
              <a:gd name="connsiteX49" fmla="*/ 4554455 w 4662328"/>
              <a:gd name="connsiteY49" fmla="*/ 2040142 h 5549975"/>
              <a:gd name="connsiteX50" fmla="*/ 4557720 w 4662328"/>
              <a:gd name="connsiteY50" fmla="*/ 2044087 h 5549975"/>
              <a:gd name="connsiteX51" fmla="*/ 4560561 w 4662328"/>
              <a:gd name="connsiteY51" fmla="*/ 2056904 h 5549975"/>
              <a:gd name="connsiteX52" fmla="*/ 4555820 w 4662328"/>
              <a:gd name="connsiteY52" fmla="*/ 2067489 h 5549975"/>
              <a:gd name="connsiteX53" fmla="*/ 4545636 w 4662328"/>
              <a:gd name="connsiteY53" fmla="*/ 2117719 h 5549975"/>
              <a:gd name="connsiteX54" fmla="*/ 4538305 w 4662328"/>
              <a:gd name="connsiteY54" fmla="*/ 2167300 h 5549975"/>
              <a:gd name="connsiteX55" fmla="*/ 4482222 w 4662328"/>
              <a:gd name="connsiteY55" fmla="*/ 3223633 h 5549975"/>
              <a:gd name="connsiteX56" fmla="*/ 4469436 w 4662328"/>
              <a:gd name="connsiteY56" fmla="*/ 3477281 h 5549975"/>
              <a:gd name="connsiteX57" fmla="*/ 4458351 w 4662328"/>
              <a:gd name="connsiteY57" fmla="*/ 3639984 h 5549975"/>
              <a:gd name="connsiteX58" fmla="*/ 4367590 w 4662328"/>
              <a:gd name="connsiteY58" fmla="*/ 5278921 h 5549975"/>
              <a:gd name="connsiteX59" fmla="*/ 4372888 w 4662328"/>
              <a:gd name="connsiteY59" fmla="*/ 5315626 h 5549975"/>
              <a:gd name="connsiteX60" fmla="*/ 4376422 w 4662328"/>
              <a:gd name="connsiteY60" fmla="*/ 5350090 h 5549975"/>
              <a:gd name="connsiteX61" fmla="*/ 4379254 w 4662328"/>
              <a:gd name="connsiteY61" fmla="*/ 5450399 h 5549975"/>
              <a:gd name="connsiteX62" fmla="*/ 4360697 w 4662328"/>
              <a:gd name="connsiteY62" fmla="*/ 5484804 h 5549975"/>
              <a:gd name="connsiteX63" fmla="*/ 4356045 w 4662328"/>
              <a:gd name="connsiteY63" fmla="*/ 5487504 h 5549975"/>
              <a:gd name="connsiteX64" fmla="*/ 4352588 w 4662328"/>
              <a:gd name="connsiteY64" fmla="*/ 5549951 h 5549975"/>
              <a:gd name="connsiteX65" fmla="*/ 121904 w 4662328"/>
              <a:gd name="connsiteY65" fmla="*/ 5314089 h 5549975"/>
              <a:gd name="connsiteX66" fmla="*/ 125710 w 4662328"/>
              <a:gd name="connsiteY66" fmla="*/ 5243704 h 5549975"/>
              <a:gd name="connsiteX67" fmla="*/ 113205 w 4662328"/>
              <a:gd name="connsiteY67" fmla="*/ 5239903 h 5549975"/>
              <a:gd name="connsiteX68" fmla="*/ 117425 w 4662328"/>
              <a:gd name="connsiteY68" fmla="*/ 5233298 h 5549975"/>
              <a:gd name="connsiteX69" fmla="*/ 117694 w 4662328"/>
              <a:gd name="connsiteY69" fmla="*/ 5230552 h 5549975"/>
              <a:gd name="connsiteX70" fmla="*/ 117964 w 4662328"/>
              <a:gd name="connsiteY70" fmla="*/ 5227804 h 5549975"/>
              <a:gd name="connsiteX71" fmla="*/ 118501 w 4662328"/>
              <a:gd name="connsiteY71" fmla="*/ 5222308 h 5549975"/>
              <a:gd name="connsiteX72" fmla="*/ 118186 w 4662328"/>
              <a:gd name="connsiteY72" fmla="*/ 5216405 h 5549975"/>
              <a:gd name="connsiteX73" fmla="*/ 117602 w 4662328"/>
              <a:gd name="connsiteY73" fmla="*/ 5213249 h 5549975"/>
              <a:gd name="connsiteX74" fmla="*/ 117871 w 4662328"/>
              <a:gd name="connsiteY74" fmla="*/ 5210500 h 5549975"/>
              <a:gd name="connsiteX75" fmla="*/ 117555 w 4662328"/>
              <a:gd name="connsiteY75" fmla="*/ 5204597 h 5549975"/>
              <a:gd name="connsiteX76" fmla="*/ 116972 w 4662328"/>
              <a:gd name="connsiteY76" fmla="*/ 5201441 h 5549975"/>
              <a:gd name="connsiteX77" fmla="*/ 116342 w 4662328"/>
              <a:gd name="connsiteY77" fmla="*/ 5189632 h 5549975"/>
              <a:gd name="connsiteX78" fmla="*/ 115758 w 4662328"/>
              <a:gd name="connsiteY78" fmla="*/ 5186477 h 5549975"/>
              <a:gd name="connsiteX79" fmla="*/ 116026 w 4662328"/>
              <a:gd name="connsiteY79" fmla="*/ 5183728 h 5549975"/>
              <a:gd name="connsiteX80" fmla="*/ 114591 w 4662328"/>
              <a:gd name="connsiteY80" fmla="*/ 5180163 h 5549975"/>
              <a:gd name="connsiteX81" fmla="*/ 131086 w 4662328"/>
              <a:gd name="connsiteY81" fmla="*/ 5144275 h 5549975"/>
              <a:gd name="connsiteX82" fmla="*/ 152522 w 4662328"/>
              <a:gd name="connsiteY82" fmla="*/ 4747825 h 5549975"/>
              <a:gd name="connsiteX83" fmla="*/ 0 w 4662328"/>
              <a:gd name="connsiteY83" fmla="*/ 4747825 h 5549975"/>
              <a:gd name="connsiteX84" fmla="*/ 110031 w 4662328"/>
              <a:gd name="connsiteY84" fmla="*/ 3811601 h 5549975"/>
              <a:gd name="connsiteX85" fmla="*/ 412307 w 4662328"/>
              <a:gd name="connsiteY85" fmla="*/ 0 h 5549975"/>
              <a:gd name="connsiteX0" fmla="*/ 302276 w 4552297"/>
              <a:gd name="connsiteY0" fmla="*/ 0 h 5549975"/>
              <a:gd name="connsiteX1" fmla="*/ 3304462 w 4552297"/>
              <a:gd name="connsiteY1" fmla="*/ 171842 h 5549975"/>
              <a:gd name="connsiteX2" fmla="*/ 4133273 w 4552297"/>
              <a:gd name="connsiteY2" fmla="*/ 226950 h 5549975"/>
              <a:gd name="connsiteX3" fmla="*/ 4506467 w 4552297"/>
              <a:gd name="connsiteY3" fmla="*/ 247374 h 5549975"/>
              <a:gd name="connsiteX4" fmla="*/ 4534346 w 4552297"/>
              <a:gd name="connsiteY4" fmla="*/ 269179 h 5549975"/>
              <a:gd name="connsiteX5" fmla="*/ 4532572 w 4552297"/>
              <a:gd name="connsiteY5" fmla="*/ 300930 h 5549975"/>
              <a:gd name="connsiteX6" fmla="*/ 4535494 w 4552297"/>
              <a:gd name="connsiteY6" fmla="*/ 302647 h 5549975"/>
              <a:gd name="connsiteX7" fmla="*/ 4551920 w 4552297"/>
              <a:gd name="connsiteY7" fmla="*/ 334222 h 5549975"/>
              <a:gd name="connsiteX8" fmla="*/ 4529659 w 4552297"/>
              <a:gd name="connsiteY8" fmla="*/ 391868 h 5549975"/>
              <a:gd name="connsiteX9" fmla="*/ 4526171 w 4552297"/>
              <a:gd name="connsiteY9" fmla="*/ 415489 h 5549975"/>
              <a:gd name="connsiteX10" fmla="*/ 4521066 w 4552297"/>
              <a:gd name="connsiteY10" fmla="*/ 506828 h 5549975"/>
              <a:gd name="connsiteX11" fmla="*/ 4520416 w 4552297"/>
              <a:gd name="connsiteY11" fmla="*/ 553245 h 5549975"/>
              <a:gd name="connsiteX12" fmla="*/ 4517317 w 4552297"/>
              <a:gd name="connsiteY12" fmla="*/ 581709 h 5549975"/>
              <a:gd name="connsiteX13" fmla="*/ 4516648 w 4552297"/>
              <a:gd name="connsiteY13" fmla="*/ 585890 h 5549975"/>
              <a:gd name="connsiteX14" fmla="*/ 4503711 w 4552297"/>
              <a:gd name="connsiteY14" fmla="*/ 817404 h 5549975"/>
              <a:gd name="connsiteX15" fmla="*/ 4505424 w 4552297"/>
              <a:gd name="connsiteY15" fmla="*/ 822238 h 5549975"/>
              <a:gd name="connsiteX16" fmla="*/ 4503273 w 4552297"/>
              <a:gd name="connsiteY16" fmla="*/ 846069 h 5549975"/>
              <a:gd name="connsiteX17" fmla="*/ 4501673 w 4552297"/>
              <a:gd name="connsiteY17" fmla="*/ 853854 h 5549975"/>
              <a:gd name="connsiteX18" fmla="*/ 4495435 w 4552297"/>
              <a:gd name="connsiteY18" fmla="*/ 965485 h 5549975"/>
              <a:gd name="connsiteX19" fmla="*/ 4497512 w 4552297"/>
              <a:gd name="connsiteY19" fmla="*/ 966385 h 5549975"/>
              <a:gd name="connsiteX20" fmla="*/ 4501631 w 4552297"/>
              <a:gd name="connsiteY20" fmla="*/ 1002567 h 5549975"/>
              <a:gd name="connsiteX21" fmla="*/ 4496833 w 4552297"/>
              <a:gd name="connsiteY21" fmla="*/ 1101094 h 5549975"/>
              <a:gd name="connsiteX22" fmla="*/ 4496728 w 4552297"/>
              <a:gd name="connsiteY22" fmla="*/ 1159389 h 5549975"/>
              <a:gd name="connsiteX23" fmla="*/ 4501031 w 4552297"/>
              <a:gd name="connsiteY23" fmla="*/ 1180505 h 5549975"/>
              <a:gd name="connsiteX24" fmla="*/ 4504121 w 4552297"/>
              <a:gd name="connsiteY24" fmla="*/ 1210687 h 5549975"/>
              <a:gd name="connsiteX25" fmla="*/ 4512938 w 4552297"/>
              <a:gd name="connsiteY25" fmla="*/ 1263157 h 5549975"/>
              <a:gd name="connsiteX26" fmla="*/ 4515215 w 4552297"/>
              <a:gd name="connsiteY26" fmla="*/ 1313374 h 5549975"/>
              <a:gd name="connsiteX27" fmla="*/ 4514335 w 4552297"/>
              <a:gd name="connsiteY27" fmla="*/ 1347004 h 5549975"/>
              <a:gd name="connsiteX28" fmla="*/ 4513872 w 4552297"/>
              <a:gd name="connsiteY28" fmla="*/ 1351864 h 5549975"/>
              <a:gd name="connsiteX29" fmla="*/ 4504753 w 4552297"/>
              <a:gd name="connsiteY29" fmla="*/ 1391762 h 5549975"/>
              <a:gd name="connsiteX30" fmla="*/ 4508017 w 4552297"/>
              <a:gd name="connsiteY30" fmla="*/ 1395707 h 5549975"/>
              <a:gd name="connsiteX31" fmla="*/ 4510859 w 4552297"/>
              <a:gd name="connsiteY31" fmla="*/ 1408524 h 5549975"/>
              <a:gd name="connsiteX32" fmla="*/ 4506118 w 4552297"/>
              <a:gd name="connsiteY32" fmla="*/ 1419109 h 5549975"/>
              <a:gd name="connsiteX33" fmla="*/ 4495934 w 4552297"/>
              <a:gd name="connsiteY33" fmla="*/ 1469337 h 5549975"/>
              <a:gd name="connsiteX34" fmla="*/ 4485037 w 4552297"/>
              <a:gd name="connsiteY34" fmla="*/ 1543038 h 5549975"/>
              <a:gd name="connsiteX35" fmla="*/ 4480156 w 4552297"/>
              <a:gd name="connsiteY35" fmla="*/ 1553997 h 5549975"/>
              <a:gd name="connsiteX36" fmla="*/ 4465728 w 4552297"/>
              <a:gd name="connsiteY36" fmla="*/ 1626071 h 5549975"/>
              <a:gd name="connsiteX37" fmla="*/ 4462013 w 4552297"/>
              <a:gd name="connsiteY37" fmla="*/ 1664103 h 5549975"/>
              <a:gd name="connsiteX38" fmla="*/ 4465673 w 4552297"/>
              <a:gd name="connsiteY38" fmla="*/ 1668558 h 5549975"/>
              <a:gd name="connsiteX39" fmla="*/ 4464023 w 4552297"/>
              <a:gd name="connsiteY39" fmla="*/ 1679756 h 5549975"/>
              <a:gd name="connsiteX40" fmla="*/ 4464435 w 4552297"/>
              <a:gd name="connsiteY40" fmla="*/ 1682815 h 5549975"/>
              <a:gd name="connsiteX41" fmla="*/ 4465946 w 4552297"/>
              <a:gd name="connsiteY41" fmla="*/ 1700268 h 5549975"/>
              <a:gd name="connsiteX42" fmla="*/ 4454476 w 4552297"/>
              <a:gd name="connsiteY42" fmla="*/ 1735163 h 5549975"/>
              <a:gd name="connsiteX43" fmla="*/ 4452416 w 4552297"/>
              <a:gd name="connsiteY43" fmla="*/ 1735289 h 5549975"/>
              <a:gd name="connsiteX44" fmla="*/ 4443918 w 4552297"/>
              <a:gd name="connsiteY44" fmla="*/ 1887374 h 5549975"/>
              <a:gd name="connsiteX45" fmla="*/ 4452609 w 4552297"/>
              <a:gd name="connsiteY45" fmla="*/ 1911536 h 5549975"/>
              <a:gd name="connsiteX46" fmla="*/ 4454887 w 4552297"/>
              <a:gd name="connsiteY46" fmla="*/ 1961755 h 5549975"/>
              <a:gd name="connsiteX47" fmla="*/ 4454006 w 4552297"/>
              <a:gd name="connsiteY47" fmla="*/ 1995384 h 5549975"/>
              <a:gd name="connsiteX48" fmla="*/ 4453544 w 4552297"/>
              <a:gd name="connsiteY48" fmla="*/ 2000244 h 5549975"/>
              <a:gd name="connsiteX49" fmla="*/ 4444424 w 4552297"/>
              <a:gd name="connsiteY49" fmla="*/ 2040142 h 5549975"/>
              <a:gd name="connsiteX50" fmla="*/ 4447689 w 4552297"/>
              <a:gd name="connsiteY50" fmla="*/ 2044087 h 5549975"/>
              <a:gd name="connsiteX51" fmla="*/ 4450530 w 4552297"/>
              <a:gd name="connsiteY51" fmla="*/ 2056904 h 5549975"/>
              <a:gd name="connsiteX52" fmla="*/ 4445789 w 4552297"/>
              <a:gd name="connsiteY52" fmla="*/ 2067489 h 5549975"/>
              <a:gd name="connsiteX53" fmla="*/ 4435605 w 4552297"/>
              <a:gd name="connsiteY53" fmla="*/ 2117719 h 5549975"/>
              <a:gd name="connsiteX54" fmla="*/ 4428274 w 4552297"/>
              <a:gd name="connsiteY54" fmla="*/ 2167300 h 5549975"/>
              <a:gd name="connsiteX55" fmla="*/ 4372191 w 4552297"/>
              <a:gd name="connsiteY55" fmla="*/ 3223633 h 5549975"/>
              <a:gd name="connsiteX56" fmla="*/ 4359405 w 4552297"/>
              <a:gd name="connsiteY56" fmla="*/ 3477281 h 5549975"/>
              <a:gd name="connsiteX57" fmla="*/ 4348320 w 4552297"/>
              <a:gd name="connsiteY57" fmla="*/ 3639984 h 5549975"/>
              <a:gd name="connsiteX58" fmla="*/ 4257559 w 4552297"/>
              <a:gd name="connsiteY58" fmla="*/ 5278921 h 5549975"/>
              <a:gd name="connsiteX59" fmla="*/ 4262857 w 4552297"/>
              <a:gd name="connsiteY59" fmla="*/ 5315626 h 5549975"/>
              <a:gd name="connsiteX60" fmla="*/ 4266391 w 4552297"/>
              <a:gd name="connsiteY60" fmla="*/ 5350090 h 5549975"/>
              <a:gd name="connsiteX61" fmla="*/ 4269223 w 4552297"/>
              <a:gd name="connsiteY61" fmla="*/ 5450399 h 5549975"/>
              <a:gd name="connsiteX62" fmla="*/ 4250666 w 4552297"/>
              <a:gd name="connsiteY62" fmla="*/ 5484804 h 5549975"/>
              <a:gd name="connsiteX63" fmla="*/ 4246014 w 4552297"/>
              <a:gd name="connsiteY63" fmla="*/ 5487504 h 5549975"/>
              <a:gd name="connsiteX64" fmla="*/ 4242557 w 4552297"/>
              <a:gd name="connsiteY64" fmla="*/ 5549951 h 5549975"/>
              <a:gd name="connsiteX65" fmla="*/ 11873 w 4552297"/>
              <a:gd name="connsiteY65" fmla="*/ 5314089 h 5549975"/>
              <a:gd name="connsiteX66" fmla="*/ 15679 w 4552297"/>
              <a:gd name="connsiteY66" fmla="*/ 5243704 h 5549975"/>
              <a:gd name="connsiteX67" fmla="*/ 3174 w 4552297"/>
              <a:gd name="connsiteY67" fmla="*/ 5239903 h 5549975"/>
              <a:gd name="connsiteX68" fmla="*/ 7394 w 4552297"/>
              <a:gd name="connsiteY68" fmla="*/ 5233298 h 5549975"/>
              <a:gd name="connsiteX69" fmla="*/ 7663 w 4552297"/>
              <a:gd name="connsiteY69" fmla="*/ 5230552 h 5549975"/>
              <a:gd name="connsiteX70" fmla="*/ 7933 w 4552297"/>
              <a:gd name="connsiteY70" fmla="*/ 5227804 h 5549975"/>
              <a:gd name="connsiteX71" fmla="*/ 8470 w 4552297"/>
              <a:gd name="connsiteY71" fmla="*/ 5222308 h 5549975"/>
              <a:gd name="connsiteX72" fmla="*/ 8155 w 4552297"/>
              <a:gd name="connsiteY72" fmla="*/ 5216405 h 5549975"/>
              <a:gd name="connsiteX73" fmla="*/ 7571 w 4552297"/>
              <a:gd name="connsiteY73" fmla="*/ 5213249 h 5549975"/>
              <a:gd name="connsiteX74" fmla="*/ 7840 w 4552297"/>
              <a:gd name="connsiteY74" fmla="*/ 5210500 h 5549975"/>
              <a:gd name="connsiteX75" fmla="*/ 7524 w 4552297"/>
              <a:gd name="connsiteY75" fmla="*/ 5204597 h 5549975"/>
              <a:gd name="connsiteX76" fmla="*/ 6941 w 4552297"/>
              <a:gd name="connsiteY76" fmla="*/ 5201441 h 5549975"/>
              <a:gd name="connsiteX77" fmla="*/ 6311 w 4552297"/>
              <a:gd name="connsiteY77" fmla="*/ 5189632 h 5549975"/>
              <a:gd name="connsiteX78" fmla="*/ 5727 w 4552297"/>
              <a:gd name="connsiteY78" fmla="*/ 5186477 h 5549975"/>
              <a:gd name="connsiteX79" fmla="*/ 5995 w 4552297"/>
              <a:gd name="connsiteY79" fmla="*/ 5183728 h 5549975"/>
              <a:gd name="connsiteX80" fmla="*/ 4560 w 4552297"/>
              <a:gd name="connsiteY80" fmla="*/ 5180163 h 5549975"/>
              <a:gd name="connsiteX81" fmla="*/ 21055 w 4552297"/>
              <a:gd name="connsiteY81" fmla="*/ 5144275 h 5549975"/>
              <a:gd name="connsiteX82" fmla="*/ 42491 w 4552297"/>
              <a:gd name="connsiteY82" fmla="*/ 4747825 h 5549975"/>
              <a:gd name="connsiteX83" fmla="*/ 0 w 4552297"/>
              <a:gd name="connsiteY83" fmla="*/ 3811601 h 5549975"/>
              <a:gd name="connsiteX84" fmla="*/ 302276 w 4552297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39317 w 4549123"/>
              <a:gd name="connsiteY82" fmla="*/ 4747825 h 5549975"/>
              <a:gd name="connsiteX83" fmla="*/ 218499 w 4549123"/>
              <a:gd name="connsiteY83" fmla="*/ 3822685 h 5549975"/>
              <a:gd name="connsiteX84" fmla="*/ 299102 w 4549123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39317 w 4549123"/>
              <a:gd name="connsiteY82" fmla="*/ 4747825 h 5549975"/>
              <a:gd name="connsiteX83" fmla="*/ 74412 w 4549123"/>
              <a:gd name="connsiteY83" fmla="*/ 3839310 h 5549975"/>
              <a:gd name="connsiteX84" fmla="*/ 299102 w 4549123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74412 w 4549123"/>
              <a:gd name="connsiteY82" fmla="*/ 3839310 h 5549975"/>
              <a:gd name="connsiteX83" fmla="*/ 299102 w 4549123"/>
              <a:gd name="connsiteY83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6798 w 4549123"/>
              <a:gd name="connsiteY81" fmla="*/ 5116566 h 5549975"/>
              <a:gd name="connsiteX82" fmla="*/ 74412 w 4549123"/>
              <a:gd name="connsiteY82" fmla="*/ 3839310 h 5549975"/>
              <a:gd name="connsiteX83" fmla="*/ 299102 w 4549123"/>
              <a:gd name="connsiteY83" fmla="*/ 0 h 5549975"/>
              <a:gd name="connsiteX0" fmla="*/ 304427 w 4554448"/>
              <a:gd name="connsiteY0" fmla="*/ 0 h 5549970"/>
              <a:gd name="connsiteX1" fmla="*/ 3306613 w 4554448"/>
              <a:gd name="connsiteY1" fmla="*/ 171842 h 5549970"/>
              <a:gd name="connsiteX2" fmla="*/ 4135424 w 4554448"/>
              <a:gd name="connsiteY2" fmla="*/ 226950 h 5549970"/>
              <a:gd name="connsiteX3" fmla="*/ 4508618 w 4554448"/>
              <a:gd name="connsiteY3" fmla="*/ 247374 h 5549970"/>
              <a:gd name="connsiteX4" fmla="*/ 4536497 w 4554448"/>
              <a:gd name="connsiteY4" fmla="*/ 269179 h 5549970"/>
              <a:gd name="connsiteX5" fmla="*/ 4534723 w 4554448"/>
              <a:gd name="connsiteY5" fmla="*/ 300930 h 5549970"/>
              <a:gd name="connsiteX6" fmla="*/ 4537645 w 4554448"/>
              <a:gd name="connsiteY6" fmla="*/ 302647 h 5549970"/>
              <a:gd name="connsiteX7" fmla="*/ 4554071 w 4554448"/>
              <a:gd name="connsiteY7" fmla="*/ 334222 h 5549970"/>
              <a:gd name="connsiteX8" fmla="*/ 4531810 w 4554448"/>
              <a:gd name="connsiteY8" fmla="*/ 391868 h 5549970"/>
              <a:gd name="connsiteX9" fmla="*/ 4528322 w 4554448"/>
              <a:gd name="connsiteY9" fmla="*/ 415489 h 5549970"/>
              <a:gd name="connsiteX10" fmla="*/ 4523217 w 4554448"/>
              <a:gd name="connsiteY10" fmla="*/ 506828 h 5549970"/>
              <a:gd name="connsiteX11" fmla="*/ 4522567 w 4554448"/>
              <a:gd name="connsiteY11" fmla="*/ 553245 h 5549970"/>
              <a:gd name="connsiteX12" fmla="*/ 4519468 w 4554448"/>
              <a:gd name="connsiteY12" fmla="*/ 581709 h 5549970"/>
              <a:gd name="connsiteX13" fmla="*/ 4518799 w 4554448"/>
              <a:gd name="connsiteY13" fmla="*/ 585890 h 5549970"/>
              <a:gd name="connsiteX14" fmla="*/ 4505862 w 4554448"/>
              <a:gd name="connsiteY14" fmla="*/ 817404 h 5549970"/>
              <a:gd name="connsiteX15" fmla="*/ 4507575 w 4554448"/>
              <a:gd name="connsiteY15" fmla="*/ 822238 h 5549970"/>
              <a:gd name="connsiteX16" fmla="*/ 4505424 w 4554448"/>
              <a:gd name="connsiteY16" fmla="*/ 846069 h 5549970"/>
              <a:gd name="connsiteX17" fmla="*/ 4503824 w 4554448"/>
              <a:gd name="connsiteY17" fmla="*/ 853854 h 5549970"/>
              <a:gd name="connsiteX18" fmla="*/ 4497586 w 4554448"/>
              <a:gd name="connsiteY18" fmla="*/ 965485 h 5549970"/>
              <a:gd name="connsiteX19" fmla="*/ 4499663 w 4554448"/>
              <a:gd name="connsiteY19" fmla="*/ 966385 h 5549970"/>
              <a:gd name="connsiteX20" fmla="*/ 4503782 w 4554448"/>
              <a:gd name="connsiteY20" fmla="*/ 1002567 h 5549970"/>
              <a:gd name="connsiteX21" fmla="*/ 4498984 w 4554448"/>
              <a:gd name="connsiteY21" fmla="*/ 1101094 h 5549970"/>
              <a:gd name="connsiteX22" fmla="*/ 4498879 w 4554448"/>
              <a:gd name="connsiteY22" fmla="*/ 1159389 h 5549970"/>
              <a:gd name="connsiteX23" fmla="*/ 4503182 w 4554448"/>
              <a:gd name="connsiteY23" fmla="*/ 1180505 h 5549970"/>
              <a:gd name="connsiteX24" fmla="*/ 4506272 w 4554448"/>
              <a:gd name="connsiteY24" fmla="*/ 1210687 h 5549970"/>
              <a:gd name="connsiteX25" fmla="*/ 4515089 w 4554448"/>
              <a:gd name="connsiteY25" fmla="*/ 1263157 h 5549970"/>
              <a:gd name="connsiteX26" fmla="*/ 4517366 w 4554448"/>
              <a:gd name="connsiteY26" fmla="*/ 1313374 h 5549970"/>
              <a:gd name="connsiteX27" fmla="*/ 4516486 w 4554448"/>
              <a:gd name="connsiteY27" fmla="*/ 1347004 h 5549970"/>
              <a:gd name="connsiteX28" fmla="*/ 4516023 w 4554448"/>
              <a:gd name="connsiteY28" fmla="*/ 1351864 h 5549970"/>
              <a:gd name="connsiteX29" fmla="*/ 4506904 w 4554448"/>
              <a:gd name="connsiteY29" fmla="*/ 1391762 h 5549970"/>
              <a:gd name="connsiteX30" fmla="*/ 4510168 w 4554448"/>
              <a:gd name="connsiteY30" fmla="*/ 1395707 h 5549970"/>
              <a:gd name="connsiteX31" fmla="*/ 4513010 w 4554448"/>
              <a:gd name="connsiteY31" fmla="*/ 1408524 h 5549970"/>
              <a:gd name="connsiteX32" fmla="*/ 4508269 w 4554448"/>
              <a:gd name="connsiteY32" fmla="*/ 1419109 h 5549970"/>
              <a:gd name="connsiteX33" fmla="*/ 4498085 w 4554448"/>
              <a:gd name="connsiteY33" fmla="*/ 1469337 h 5549970"/>
              <a:gd name="connsiteX34" fmla="*/ 4487188 w 4554448"/>
              <a:gd name="connsiteY34" fmla="*/ 1543038 h 5549970"/>
              <a:gd name="connsiteX35" fmla="*/ 4482307 w 4554448"/>
              <a:gd name="connsiteY35" fmla="*/ 1553997 h 5549970"/>
              <a:gd name="connsiteX36" fmla="*/ 4467879 w 4554448"/>
              <a:gd name="connsiteY36" fmla="*/ 1626071 h 5549970"/>
              <a:gd name="connsiteX37" fmla="*/ 4464164 w 4554448"/>
              <a:gd name="connsiteY37" fmla="*/ 1664103 h 5549970"/>
              <a:gd name="connsiteX38" fmla="*/ 4467824 w 4554448"/>
              <a:gd name="connsiteY38" fmla="*/ 1668558 h 5549970"/>
              <a:gd name="connsiteX39" fmla="*/ 4466174 w 4554448"/>
              <a:gd name="connsiteY39" fmla="*/ 1679756 h 5549970"/>
              <a:gd name="connsiteX40" fmla="*/ 4466586 w 4554448"/>
              <a:gd name="connsiteY40" fmla="*/ 1682815 h 5549970"/>
              <a:gd name="connsiteX41" fmla="*/ 4468097 w 4554448"/>
              <a:gd name="connsiteY41" fmla="*/ 1700268 h 5549970"/>
              <a:gd name="connsiteX42" fmla="*/ 4456627 w 4554448"/>
              <a:gd name="connsiteY42" fmla="*/ 1735163 h 5549970"/>
              <a:gd name="connsiteX43" fmla="*/ 4454567 w 4554448"/>
              <a:gd name="connsiteY43" fmla="*/ 1735289 h 5549970"/>
              <a:gd name="connsiteX44" fmla="*/ 4446069 w 4554448"/>
              <a:gd name="connsiteY44" fmla="*/ 1887374 h 5549970"/>
              <a:gd name="connsiteX45" fmla="*/ 4454760 w 4554448"/>
              <a:gd name="connsiteY45" fmla="*/ 1911536 h 5549970"/>
              <a:gd name="connsiteX46" fmla="*/ 4457038 w 4554448"/>
              <a:gd name="connsiteY46" fmla="*/ 1961755 h 5549970"/>
              <a:gd name="connsiteX47" fmla="*/ 4456157 w 4554448"/>
              <a:gd name="connsiteY47" fmla="*/ 1995384 h 5549970"/>
              <a:gd name="connsiteX48" fmla="*/ 4455695 w 4554448"/>
              <a:gd name="connsiteY48" fmla="*/ 2000244 h 5549970"/>
              <a:gd name="connsiteX49" fmla="*/ 4446575 w 4554448"/>
              <a:gd name="connsiteY49" fmla="*/ 2040142 h 5549970"/>
              <a:gd name="connsiteX50" fmla="*/ 4449840 w 4554448"/>
              <a:gd name="connsiteY50" fmla="*/ 2044087 h 5549970"/>
              <a:gd name="connsiteX51" fmla="*/ 4452681 w 4554448"/>
              <a:gd name="connsiteY51" fmla="*/ 2056904 h 5549970"/>
              <a:gd name="connsiteX52" fmla="*/ 4447940 w 4554448"/>
              <a:gd name="connsiteY52" fmla="*/ 2067489 h 5549970"/>
              <a:gd name="connsiteX53" fmla="*/ 4437756 w 4554448"/>
              <a:gd name="connsiteY53" fmla="*/ 2117719 h 5549970"/>
              <a:gd name="connsiteX54" fmla="*/ 4430425 w 4554448"/>
              <a:gd name="connsiteY54" fmla="*/ 2167300 h 5549970"/>
              <a:gd name="connsiteX55" fmla="*/ 4374342 w 4554448"/>
              <a:gd name="connsiteY55" fmla="*/ 3223633 h 5549970"/>
              <a:gd name="connsiteX56" fmla="*/ 4361556 w 4554448"/>
              <a:gd name="connsiteY56" fmla="*/ 3477281 h 5549970"/>
              <a:gd name="connsiteX57" fmla="*/ 4350471 w 4554448"/>
              <a:gd name="connsiteY57" fmla="*/ 3639984 h 5549970"/>
              <a:gd name="connsiteX58" fmla="*/ 4259710 w 4554448"/>
              <a:gd name="connsiteY58" fmla="*/ 5278921 h 5549970"/>
              <a:gd name="connsiteX59" fmla="*/ 4265008 w 4554448"/>
              <a:gd name="connsiteY59" fmla="*/ 5315626 h 5549970"/>
              <a:gd name="connsiteX60" fmla="*/ 4268542 w 4554448"/>
              <a:gd name="connsiteY60" fmla="*/ 5350090 h 5549970"/>
              <a:gd name="connsiteX61" fmla="*/ 4271374 w 4554448"/>
              <a:gd name="connsiteY61" fmla="*/ 5450399 h 5549970"/>
              <a:gd name="connsiteX62" fmla="*/ 4252817 w 4554448"/>
              <a:gd name="connsiteY62" fmla="*/ 5484804 h 5549970"/>
              <a:gd name="connsiteX63" fmla="*/ 4248165 w 4554448"/>
              <a:gd name="connsiteY63" fmla="*/ 5487504 h 5549970"/>
              <a:gd name="connsiteX64" fmla="*/ 4244708 w 4554448"/>
              <a:gd name="connsiteY64" fmla="*/ 5549951 h 5549970"/>
              <a:gd name="connsiteX65" fmla="*/ 0 w 4554448"/>
              <a:gd name="connsiteY65" fmla="*/ 5272016 h 5549970"/>
              <a:gd name="connsiteX66" fmla="*/ 17830 w 4554448"/>
              <a:gd name="connsiteY66" fmla="*/ 5243704 h 5549970"/>
              <a:gd name="connsiteX67" fmla="*/ 5325 w 4554448"/>
              <a:gd name="connsiteY67" fmla="*/ 5239903 h 5549970"/>
              <a:gd name="connsiteX68" fmla="*/ 9545 w 4554448"/>
              <a:gd name="connsiteY68" fmla="*/ 5233298 h 5549970"/>
              <a:gd name="connsiteX69" fmla="*/ 9814 w 4554448"/>
              <a:gd name="connsiteY69" fmla="*/ 5230552 h 5549970"/>
              <a:gd name="connsiteX70" fmla="*/ 10084 w 4554448"/>
              <a:gd name="connsiteY70" fmla="*/ 5227804 h 5549970"/>
              <a:gd name="connsiteX71" fmla="*/ 10621 w 4554448"/>
              <a:gd name="connsiteY71" fmla="*/ 5222308 h 5549970"/>
              <a:gd name="connsiteX72" fmla="*/ 10306 w 4554448"/>
              <a:gd name="connsiteY72" fmla="*/ 5216405 h 5549970"/>
              <a:gd name="connsiteX73" fmla="*/ 9722 w 4554448"/>
              <a:gd name="connsiteY73" fmla="*/ 5213249 h 5549970"/>
              <a:gd name="connsiteX74" fmla="*/ 9991 w 4554448"/>
              <a:gd name="connsiteY74" fmla="*/ 5210500 h 5549970"/>
              <a:gd name="connsiteX75" fmla="*/ 9675 w 4554448"/>
              <a:gd name="connsiteY75" fmla="*/ 5204597 h 5549970"/>
              <a:gd name="connsiteX76" fmla="*/ 9092 w 4554448"/>
              <a:gd name="connsiteY76" fmla="*/ 5201441 h 5549970"/>
              <a:gd name="connsiteX77" fmla="*/ 8462 w 4554448"/>
              <a:gd name="connsiteY77" fmla="*/ 5189632 h 5549970"/>
              <a:gd name="connsiteX78" fmla="*/ 7878 w 4554448"/>
              <a:gd name="connsiteY78" fmla="*/ 5186477 h 5549970"/>
              <a:gd name="connsiteX79" fmla="*/ 8146 w 4554448"/>
              <a:gd name="connsiteY79" fmla="*/ 5183728 h 5549970"/>
              <a:gd name="connsiteX80" fmla="*/ 6711 w 4554448"/>
              <a:gd name="connsiteY80" fmla="*/ 5180163 h 5549970"/>
              <a:gd name="connsiteX81" fmla="*/ 12123 w 4554448"/>
              <a:gd name="connsiteY81" fmla="*/ 5116566 h 5549970"/>
              <a:gd name="connsiteX82" fmla="*/ 79737 w 4554448"/>
              <a:gd name="connsiteY82" fmla="*/ 3839310 h 5549970"/>
              <a:gd name="connsiteX83" fmla="*/ 304427 w 4554448"/>
              <a:gd name="connsiteY83" fmla="*/ 0 h 5549970"/>
              <a:gd name="connsiteX0" fmla="*/ 338086 w 4588107"/>
              <a:gd name="connsiteY0" fmla="*/ 0 h 5549995"/>
              <a:gd name="connsiteX1" fmla="*/ 3340272 w 4588107"/>
              <a:gd name="connsiteY1" fmla="*/ 171842 h 5549995"/>
              <a:gd name="connsiteX2" fmla="*/ 4169083 w 4588107"/>
              <a:gd name="connsiteY2" fmla="*/ 226950 h 5549995"/>
              <a:gd name="connsiteX3" fmla="*/ 4542277 w 4588107"/>
              <a:gd name="connsiteY3" fmla="*/ 247374 h 5549995"/>
              <a:gd name="connsiteX4" fmla="*/ 4570156 w 4588107"/>
              <a:gd name="connsiteY4" fmla="*/ 269179 h 5549995"/>
              <a:gd name="connsiteX5" fmla="*/ 4568382 w 4588107"/>
              <a:gd name="connsiteY5" fmla="*/ 300930 h 5549995"/>
              <a:gd name="connsiteX6" fmla="*/ 4571304 w 4588107"/>
              <a:gd name="connsiteY6" fmla="*/ 302647 h 5549995"/>
              <a:gd name="connsiteX7" fmla="*/ 4587730 w 4588107"/>
              <a:gd name="connsiteY7" fmla="*/ 334222 h 5549995"/>
              <a:gd name="connsiteX8" fmla="*/ 4565469 w 4588107"/>
              <a:gd name="connsiteY8" fmla="*/ 391868 h 5549995"/>
              <a:gd name="connsiteX9" fmla="*/ 4561981 w 4588107"/>
              <a:gd name="connsiteY9" fmla="*/ 415489 h 5549995"/>
              <a:gd name="connsiteX10" fmla="*/ 4556876 w 4588107"/>
              <a:gd name="connsiteY10" fmla="*/ 506828 h 5549995"/>
              <a:gd name="connsiteX11" fmla="*/ 4556226 w 4588107"/>
              <a:gd name="connsiteY11" fmla="*/ 553245 h 5549995"/>
              <a:gd name="connsiteX12" fmla="*/ 4553127 w 4588107"/>
              <a:gd name="connsiteY12" fmla="*/ 581709 h 5549995"/>
              <a:gd name="connsiteX13" fmla="*/ 4552458 w 4588107"/>
              <a:gd name="connsiteY13" fmla="*/ 585890 h 5549995"/>
              <a:gd name="connsiteX14" fmla="*/ 4539521 w 4588107"/>
              <a:gd name="connsiteY14" fmla="*/ 817404 h 5549995"/>
              <a:gd name="connsiteX15" fmla="*/ 4541234 w 4588107"/>
              <a:gd name="connsiteY15" fmla="*/ 822238 h 5549995"/>
              <a:gd name="connsiteX16" fmla="*/ 4539083 w 4588107"/>
              <a:gd name="connsiteY16" fmla="*/ 846069 h 5549995"/>
              <a:gd name="connsiteX17" fmla="*/ 4537483 w 4588107"/>
              <a:gd name="connsiteY17" fmla="*/ 853854 h 5549995"/>
              <a:gd name="connsiteX18" fmla="*/ 4531245 w 4588107"/>
              <a:gd name="connsiteY18" fmla="*/ 965485 h 5549995"/>
              <a:gd name="connsiteX19" fmla="*/ 4533322 w 4588107"/>
              <a:gd name="connsiteY19" fmla="*/ 966385 h 5549995"/>
              <a:gd name="connsiteX20" fmla="*/ 4537441 w 4588107"/>
              <a:gd name="connsiteY20" fmla="*/ 1002567 h 5549995"/>
              <a:gd name="connsiteX21" fmla="*/ 4532643 w 4588107"/>
              <a:gd name="connsiteY21" fmla="*/ 1101094 h 5549995"/>
              <a:gd name="connsiteX22" fmla="*/ 4532538 w 4588107"/>
              <a:gd name="connsiteY22" fmla="*/ 1159389 h 5549995"/>
              <a:gd name="connsiteX23" fmla="*/ 4536841 w 4588107"/>
              <a:gd name="connsiteY23" fmla="*/ 1180505 h 5549995"/>
              <a:gd name="connsiteX24" fmla="*/ 4539931 w 4588107"/>
              <a:gd name="connsiteY24" fmla="*/ 1210687 h 5549995"/>
              <a:gd name="connsiteX25" fmla="*/ 4548748 w 4588107"/>
              <a:gd name="connsiteY25" fmla="*/ 1263157 h 5549995"/>
              <a:gd name="connsiteX26" fmla="*/ 4551025 w 4588107"/>
              <a:gd name="connsiteY26" fmla="*/ 1313374 h 5549995"/>
              <a:gd name="connsiteX27" fmla="*/ 4550145 w 4588107"/>
              <a:gd name="connsiteY27" fmla="*/ 1347004 h 5549995"/>
              <a:gd name="connsiteX28" fmla="*/ 4549682 w 4588107"/>
              <a:gd name="connsiteY28" fmla="*/ 1351864 h 5549995"/>
              <a:gd name="connsiteX29" fmla="*/ 4540563 w 4588107"/>
              <a:gd name="connsiteY29" fmla="*/ 1391762 h 5549995"/>
              <a:gd name="connsiteX30" fmla="*/ 4543827 w 4588107"/>
              <a:gd name="connsiteY30" fmla="*/ 1395707 h 5549995"/>
              <a:gd name="connsiteX31" fmla="*/ 4546669 w 4588107"/>
              <a:gd name="connsiteY31" fmla="*/ 1408524 h 5549995"/>
              <a:gd name="connsiteX32" fmla="*/ 4541928 w 4588107"/>
              <a:gd name="connsiteY32" fmla="*/ 1419109 h 5549995"/>
              <a:gd name="connsiteX33" fmla="*/ 4531744 w 4588107"/>
              <a:gd name="connsiteY33" fmla="*/ 1469337 h 5549995"/>
              <a:gd name="connsiteX34" fmla="*/ 4520847 w 4588107"/>
              <a:gd name="connsiteY34" fmla="*/ 1543038 h 5549995"/>
              <a:gd name="connsiteX35" fmla="*/ 4515966 w 4588107"/>
              <a:gd name="connsiteY35" fmla="*/ 1553997 h 5549995"/>
              <a:gd name="connsiteX36" fmla="*/ 4501538 w 4588107"/>
              <a:gd name="connsiteY36" fmla="*/ 1626071 h 5549995"/>
              <a:gd name="connsiteX37" fmla="*/ 4497823 w 4588107"/>
              <a:gd name="connsiteY37" fmla="*/ 1664103 h 5549995"/>
              <a:gd name="connsiteX38" fmla="*/ 4501483 w 4588107"/>
              <a:gd name="connsiteY38" fmla="*/ 1668558 h 5549995"/>
              <a:gd name="connsiteX39" fmla="*/ 4499833 w 4588107"/>
              <a:gd name="connsiteY39" fmla="*/ 1679756 h 5549995"/>
              <a:gd name="connsiteX40" fmla="*/ 4500245 w 4588107"/>
              <a:gd name="connsiteY40" fmla="*/ 1682815 h 5549995"/>
              <a:gd name="connsiteX41" fmla="*/ 4501756 w 4588107"/>
              <a:gd name="connsiteY41" fmla="*/ 1700268 h 5549995"/>
              <a:gd name="connsiteX42" fmla="*/ 4490286 w 4588107"/>
              <a:gd name="connsiteY42" fmla="*/ 1735163 h 5549995"/>
              <a:gd name="connsiteX43" fmla="*/ 4488226 w 4588107"/>
              <a:gd name="connsiteY43" fmla="*/ 1735289 h 5549995"/>
              <a:gd name="connsiteX44" fmla="*/ 4479728 w 4588107"/>
              <a:gd name="connsiteY44" fmla="*/ 1887374 h 5549995"/>
              <a:gd name="connsiteX45" fmla="*/ 4488419 w 4588107"/>
              <a:gd name="connsiteY45" fmla="*/ 1911536 h 5549995"/>
              <a:gd name="connsiteX46" fmla="*/ 4490697 w 4588107"/>
              <a:gd name="connsiteY46" fmla="*/ 1961755 h 5549995"/>
              <a:gd name="connsiteX47" fmla="*/ 4489816 w 4588107"/>
              <a:gd name="connsiteY47" fmla="*/ 1995384 h 5549995"/>
              <a:gd name="connsiteX48" fmla="*/ 4489354 w 4588107"/>
              <a:gd name="connsiteY48" fmla="*/ 2000244 h 5549995"/>
              <a:gd name="connsiteX49" fmla="*/ 4480234 w 4588107"/>
              <a:gd name="connsiteY49" fmla="*/ 2040142 h 5549995"/>
              <a:gd name="connsiteX50" fmla="*/ 4483499 w 4588107"/>
              <a:gd name="connsiteY50" fmla="*/ 2044087 h 5549995"/>
              <a:gd name="connsiteX51" fmla="*/ 4486340 w 4588107"/>
              <a:gd name="connsiteY51" fmla="*/ 2056904 h 5549995"/>
              <a:gd name="connsiteX52" fmla="*/ 4481599 w 4588107"/>
              <a:gd name="connsiteY52" fmla="*/ 2067489 h 5549995"/>
              <a:gd name="connsiteX53" fmla="*/ 4471415 w 4588107"/>
              <a:gd name="connsiteY53" fmla="*/ 2117719 h 5549995"/>
              <a:gd name="connsiteX54" fmla="*/ 4464084 w 4588107"/>
              <a:gd name="connsiteY54" fmla="*/ 2167300 h 5549995"/>
              <a:gd name="connsiteX55" fmla="*/ 4408001 w 4588107"/>
              <a:gd name="connsiteY55" fmla="*/ 3223633 h 5549995"/>
              <a:gd name="connsiteX56" fmla="*/ 4395215 w 4588107"/>
              <a:gd name="connsiteY56" fmla="*/ 3477281 h 5549995"/>
              <a:gd name="connsiteX57" fmla="*/ 4384130 w 4588107"/>
              <a:gd name="connsiteY57" fmla="*/ 3639984 h 5549995"/>
              <a:gd name="connsiteX58" fmla="*/ 4293369 w 4588107"/>
              <a:gd name="connsiteY58" fmla="*/ 5278921 h 5549995"/>
              <a:gd name="connsiteX59" fmla="*/ 4298667 w 4588107"/>
              <a:gd name="connsiteY59" fmla="*/ 5315626 h 5549995"/>
              <a:gd name="connsiteX60" fmla="*/ 4302201 w 4588107"/>
              <a:gd name="connsiteY60" fmla="*/ 5350090 h 5549995"/>
              <a:gd name="connsiteX61" fmla="*/ 4305033 w 4588107"/>
              <a:gd name="connsiteY61" fmla="*/ 5450399 h 5549995"/>
              <a:gd name="connsiteX62" fmla="*/ 4286476 w 4588107"/>
              <a:gd name="connsiteY62" fmla="*/ 5484804 h 5549995"/>
              <a:gd name="connsiteX63" fmla="*/ 4281824 w 4588107"/>
              <a:gd name="connsiteY63" fmla="*/ 5487504 h 5549995"/>
              <a:gd name="connsiteX64" fmla="*/ 4278367 w 4588107"/>
              <a:gd name="connsiteY64" fmla="*/ 5549951 h 5549995"/>
              <a:gd name="connsiteX65" fmla="*/ 0 w 4588107"/>
              <a:gd name="connsiteY65" fmla="*/ 5387017 h 5549995"/>
              <a:gd name="connsiteX66" fmla="*/ 51489 w 4588107"/>
              <a:gd name="connsiteY66" fmla="*/ 5243704 h 5549995"/>
              <a:gd name="connsiteX67" fmla="*/ 38984 w 4588107"/>
              <a:gd name="connsiteY67" fmla="*/ 5239903 h 5549995"/>
              <a:gd name="connsiteX68" fmla="*/ 43204 w 4588107"/>
              <a:gd name="connsiteY68" fmla="*/ 5233298 h 5549995"/>
              <a:gd name="connsiteX69" fmla="*/ 43473 w 4588107"/>
              <a:gd name="connsiteY69" fmla="*/ 5230552 h 5549995"/>
              <a:gd name="connsiteX70" fmla="*/ 43743 w 4588107"/>
              <a:gd name="connsiteY70" fmla="*/ 5227804 h 5549995"/>
              <a:gd name="connsiteX71" fmla="*/ 44280 w 4588107"/>
              <a:gd name="connsiteY71" fmla="*/ 5222308 h 5549995"/>
              <a:gd name="connsiteX72" fmla="*/ 43965 w 4588107"/>
              <a:gd name="connsiteY72" fmla="*/ 5216405 h 5549995"/>
              <a:gd name="connsiteX73" fmla="*/ 43381 w 4588107"/>
              <a:gd name="connsiteY73" fmla="*/ 5213249 h 5549995"/>
              <a:gd name="connsiteX74" fmla="*/ 43650 w 4588107"/>
              <a:gd name="connsiteY74" fmla="*/ 5210500 h 5549995"/>
              <a:gd name="connsiteX75" fmla="*/ 43334 w 4588107"/>
              <a:gd name="connsiteY75" fmla="*/ 5204597 h 5549995"/>
              <a:gd name="connsiteX76" fmla="*/ 42751 w 4588107"/>
              <a:gd name="connsiteY76" fmla="*/ 5201441 h 5549995"/>
              <a:gd name="connsiteX77" fmla="*/ 42121 w 4588107"/>
              <a:gd name="connsiteY77" fmla="*/ 5189632 h 5549995"/>
              <a:gd name="connsiteX78" fmla="*/ 41537 w 4588107"/>
              <a:gd name="connsiteY78" fmla="*/ 5186477 h 5549995"/>
              <a:gd name="connsiteX79" fmla="*/ 41805 w 4588107"/>
              <a:gd name="connsiteY79" fmla="*/ 5183728 h 5549995"/>
              <a:gd name="connsiteX80" fmla="*/ 40370 w 4588107"/>
              <a:gd name="connsiteY80" fmla="*/ 5180163 h 5549995"/>
              <a:gd name="connsiteX81" fmla="*/ 45782 w 4588107"/>
              <a:gd name="connsiteY81" fmla="*/ 5116566 h 5549995"/>
              <a:gd name="connsiteX82" fmla="*/ 113396 w 4588107"/>
              <a:gd name="connsiteY82" fmla="*/ 3839310 h 5549995"/>
              <a:gd name="connsiteX83" fmla="*/ 338086 w 4588107"/>
              <a:gd name="connsiteY83" fmla="*/ 0 h 5549995"/>
              <a:gd name="connsiteX0" fmla="*/ 299102 w 4549123"/>
              <a:gd name="connsiteY0" fmla="*/ 0 h 5549966"/>
              <a:gd name="connsiteX1" fmla="*/ 3301288 w 4549123"/>
              <a:gd name="connsiteY1" fmla="*/ 171842 h 5549966"/>
              <a:gd name="connsiteX2" fmla="*/ 4130099 w 4549123"/>
              <a:gd name="connsiteY2" fmla="*/ 226950 h 5549966"/>
              <a:gd name="connsiteX3" fmla="*/ 4503293 w 4549123"/>
              <a:gd name="connsiteY3" fmla="*/ 247374 h 5549966"/>
              <a:gd name="connsiteX4" fmla="*/ 4531172 w 4549123"/>
              <a:gd name="connsiteY4" fmla="*/ 269179 h 5549966"/>
              <a:gd name="connsiteX5" fmla="*/ 4529398 w 4549123"/>
              <a:gd name="connsiteY5" fmla="*/ 300930 h 5549966"/>
              <a:gd name="connsiteX6" fmla="*/ 4532320 w 4549123"/>
              <a:gd name="connsiteY6" fmla="*/ 302647 h 5549966"/>
              <a:gd name="connsiteX7" fmla="*/ 4548746 w 4549123"/>
              <a:gd name="connsiteY7" fmla="*/ 334222 h 5549966"/>
              <a:gd name="connsiteX8" fmla="*/ 4526485 w 4549123"/>
              <a:gd name="connsiteY8" fmla="*/ 391868 h 5549966"/>
              <a:gd name="connsiteX9" fmla="*/ 4522997 w 4549123"/>
              <a:gd name="connsiteY9" fmla="*/ 415489 h 5549966"/>
              <a:gd name="connsiteX10" fmla="*/ 4517892 w 4549123"/>
              <a:gd name="connsiteY10" fmla="*/ 506828 h 5549966"/>
              <a:gd name="connsiteX11" fmla="*/ 4517242 w 4549123"/>
              <a:gd name="connsiteY11" fmla="*/ 553245 h 5549966"/>
              <a:gd name="connsiteX12" fmla="*/ 4514143 w 4549123"/>
              <a:gd name="connsiteY12" fmla="*/ 581709 h 5549966"/>
              <a:gd name="connsiteX13" fmla="*/ 4513474 w 4549123"/>
              <a:gd name="connsiteY13" fmla="*/ 585890 h 5549966"/>
              <a:gd name="connsiteX14" fmla="*/ 4500537 w 4549123"/>
              <a:gd name="connsiteY14" fmla="*/ 817404 h 5549966"/>
              <a:gd name="connsiteX15" fmla="*/ 4502250 w 4549123"/>
              <a:gd name="connsiteY15" fmla="*/ 822238 h 5549966"/>
              <a:gd name="connsiteX16" fmla="*/ 4500099 w 4549123"/>
              <a:gd name="connsiteY16" fmla="*/ 846069 h 5549966"/>
              <a:gd name="connsiteX17" fmla="*/ 4498499 w 4549123"/>
              <a:gd name="connsiteY17" fmla="*/ 853854 h 5549966"/>
              <a:gd name="connsiteX18" fmla="*/ 4492261 w 4549123"/>
              <a:gd name="connsiteY18" fmla="*/ 965485 h 5549966"/>
              <a:gd name="connsiteX19" fmla="*/ 4494338 w 4549123"/>
              <a:gd name="connsiteY19" fmla="*/ 966385 h 5549966"/>
              <a:gd name="connsiteX20" fmla="*/ 4498457 w 4549123"/>
              <a:gd name="connsiteY20" fmla="*/ 1002567 h 5549966"/>
              <a:gd name="connsiteX21" fmla="*/ 4493659 w 4549123"/>
              <a:gd name="connsiteY21" fmla="*/ 1101094 h 5549966"/>
              <a:gd name="connsiteX22" fmla="*/ 4493554 w 4549123"/>
              <a:gd name="connsiteY22" fmla="*/ 1159389 h 5549966"/>
              <a:gd name="connsiteX23" fmla="*/ 4497857 w 4549123"/>
              <a:gd name="connsiteY23" fmla="*/ 1180505 h 5549966"/>
              <a:gd name="connsiteX24" fmla="*/ 4500947 w 4549123"/>
              <a:gd name="connsiteY24" fmla="*/ 1210687 h 5549966"/>
              <a:gd name="connsiteX25" fmla="*/ 4509764 w 4549123"/>
              <a:gd name="connsiteY25" fmla="*/ 1263157 h 5549966"/>
              <a:gd name="connsiteX26" fmla="*/ 4512041 w 4549123"/>
              <a:gd name="connsiteY26" fmla="*/ 1313374 h 5549966"/>
              <a:gd name="connsiteX27" fmla="*/ 4511161 w 4549123"/>
              <a:gd name="connsiteY27" fmla="*/ 1347004 h 5549966"/>
              <a:gd name="connsiteX28" fmla="*/ 4510698 w 4549123"/>
              <a:gd name="connsiteY28" fmla="*/ 1351864 h 5549966"/>
              <a:gd name="connsiteX29" fmla="*/ 4501579 w 4549123"/>
              <a:gd name="connsiteY29" fmla="*/ 1391762 h 5549966"/>
              <a:gd name="connsiteX30" fmla="*/ 4504843 w 4549123"/>
              <a:gd name="connsiteY30" fmla="*/ 1395707 h 5549966"/>
              <a:gd name="connsiteX31" fmla="*/ 4507685 w 4549123"/>
              <a:gd name="connsiteY31" fmla="*/ 1408524 h 5549966"/>
              <a:gd name="connsiteX32" fmla="*/ 4502944 w 4549123"/>
              <a:gd name="connsiteY32" fmla="*/ 1419109 h 5549966"/>
              <a:gd name="connsiteX33" fmla="*/ 4492760 w 4549123"/>
              <a:gd name="connsiteY33" fmla="*/ 1469337 h 5549966"/>
              <a:gd name="connsiteX34" fmla="*/ 4481863 w 4549123"/>
              <a:gd name="connsiteY34" fmla="*/ 1543038 h 5549966"/>
              <a:gd name="connsiteX35" fmla="*/ 4476982 w 4549123"/>
              <a:gd name="connsiteY35" fmla="*/ 1553997 h 5549966"/>
              <a:gd name="connsiteX36" fmla="*/ 4462554 w 4549123"/>
              <a:gd name="connsiteY36" fmla="*/ 1626071 h 5549966"/>
              <a:gd name="connsiteX37" fmla="*/ 4458839 w 4549123"/>
              <a:gd name="connsiteY37" fmla="*/ 1664103 h 5549966"/>
              <a:gd name="connsiteX38" fmla="*/ 4462499 w 4549123"/>
              <a:gd name="connsiteY38" fmla="*/ 1668558 h 5549966"/>
              <a:gd name="connsiteX39" fmla="*/ 4460849 w 4549123"/>
              <a:gd name="connsiteY39" fmla="*/ 1679756 h 5549966"/>
              <a:gd name="connsiteX40" fmla="*/ 4461261 w 4549123"/>
              <a:gd name="connsiteY40" fmla="*/ 1682815 h 5549966"/>
              <a:gd name="connsiteX41" fmla="*/ 4462772 w 4549123"/>
              <a:gd name="connsiteY41" fmla="*/ 1700268 h 5549966"/>
              <a:gd name="connsiteX42" fmla="*/ 4451302 w 4549123"/>
              <a:gd name="connsiteY42" fmla="*/ 1735163 h 5549966"/>
              <a:gd name="connsiteX43" fmla="*/ 4449242 w 4549123"/>
              <a:gd name="connsiteY43" fmla="*/ 1735289 h 5549966"/>
              <a:gd name="connsiteX44" fmla="*/ 4440744 w 4549123"/>
              <a:gd name="connsiteY44" fmla="*/ 1887374 h 5549966"/>
              <a:gd name="connsiteX45" fmla="*/ 4449435 w 4549123"/>
              <a:gd name="connsiteY45" fmla="*/ 1911536 h 5549966"/>
              <a:gd name="connsiteX46" fmla="*/ 4451713 w 4549123"/>
              <a:gd name="connsiteY46" fmla="*/ 1961755 h 5549966"/>
              <a:gd name="connsiteX47" fmla="*/ 4450832 w 4549123"/>
              <a:gd name="connsiteY47" fmla="*/ 1995384 h 5549966"/>
              <a:gd name="connsiteX48" fmla="*/ 4450370 w 4549123"/>
              <a:gd name="connsiteY48" fmla="*/ 2000244 h 5549966"/>
              <a:gd name="connsiteX49" fmla="*/ 4441250 w 4549123"/>
              <a:gd name="connsiteY49" fmla="*/ 2040142 h 5549966"/>
              <a:gd name="connsiteX50" fmla="*/ 4444515 w 4549123"/>
              <a:gd name="connsiteY50" fmla="*/ 2044087 h 5549966"/>
              <a:gd name="connsiteX51" fmla="*/ 4447356 w 4549123"/>
              <a:gd name="connsiteY51" fmla="*/ 2056904 h 5549966"/>
              <a:gd name="connsiteX52" fmla="*/ 4442615 w 4549123"/>
              <a:gd name="connsiteY52" fmla="*/ 2067489 h 5549966"/>
              <a:gd name="connsiteX53" fmla="*/ 4432431 w 4549123"/>
              <a:gd name="connsiteY53" fmla="*/ 2117719 h 5549966"/>
              <a:gd name="connsiteX54" fmla="*/ 4425100 w 4549123"/>
              <a:gd name="connsiteY54" fmla="*/ 2167300 h 5549966"/>
              <a:gd name="connsiteX55" fmla="*/ 4369017 w 4549123"/>
              <a:gd name="connsiteY55" fmla="*/ 3223633 h 5549966"/>
              <a:gd name="connsiteX56" fmla="*/ 4356231 w 4549123"/>
              <a:gd name="connsiteY56" fmla="*/ 3477281 h 5549966"/>
              <a:gd name="connsiteX57" fmla="*/ 4345146 w 4549123"/>
              <a:gd name="connsiteY57" fmla="*/ 3639984 h 5549966"/>
              <a:gd name="connsiteX58" fmla="*/ 4254385 w 4549123"/>
              <a:gd name="connsiteY58" fmla="*/ 5278921 h 5549966"/>
              <a:gd name="connsiteX59" fmla="*/ 4259683 w 4549123"/>
              <a:gd name="connsiteY59" fmla="*/ 5315626 h 5549966"/>
              <a:gd name="connsiteX60" fmla="*/ 4263217 w 4549123"/>
              <a:gd name="connsiteY60" fmla="*/ 5350090 h 5549966"/>
              <a:gd name="connsiteX61" fmla="*/ 4266049 w 4549123"/>
              <a:gd name="connsiteY61" fmla="*/ 5450399 h 5549966"/>
              <a:gd name="connsiteX62" fmla="*/ 4247492 w 4549123"/>
              <a:gd name="connsiteY62" fmla="*/ 5484804 h 5549966"/>
              <a:gd name="connsiteX63" fmla="*/ 4242840 w 4549123"/>
              <a:gd name="connsiteY63" fmla="*/ 5487504 h 5549966"/>
              <a:gd name="connsiteX64" fmla="*/ 4239383 w 4549123"/>
              <a:gd name="connsiteY64" fmla="*/ 5549951 h 5549966"/>
              <a:gd name="connsiteX65" fmla="*/ 266751 w 4549123"/>
              <a:gd name="connsiteY65" fmla="*/ 5218723 h 5549966"/>
              <a:gd name="connsiteX66" fmla="*/ 12505 w 4549123"/>
              <a:gd name="connsiteY66" fmla="*/ 5243704 h 5549966"/>
              <a:gd name="connsiteX67" fmla="*/ 0 w 4549123"/>
              <a:gd name="connsiteY67" fmla="*/ 5239903 h 5549966"/>
              <a:gd name="connsiteX68" fmla="*/ 4220 w 4549123"/>
              <a:gd name="connsiteY68" fmla="*/ 5233298 h 5549966"/>
              <a:gd name="connsiteX69" fmla="*/ 4489 w 4549123"/>
              <a:gd name="connsiteY69" fmla="*/ 5230552 h 5549966"/>
              <a:gd name="connsiteX70" fmla="*/ 4759 w 4549123"/>
              <a:gd name="connsiteY70" fmla="*/ 5227804 h 5549966"/>
              <a:gd name="connsiteX71" fmla="*/ 5296 w 4549123"/>
              <a:gd name="connsiteY71" fmla="*/ 5222308 h 5549966"/>
              <a:gd name="connsiteX72" fmla="*/ 4981 w 4549123"/>
              <a:gd name="connsiteY72" fmla="*/ 5216405 h 5549966"/>
              <a:gd name="connsiteX73" fmla="*/ 4397 w 4549123"/>
              <a:gd name="connsiteY73" fmla="*/ 5213249 h 5549966"/>
              <a:gd name="connsiteX74" fmla="*/ 4666 w 4549123"/>
              <a:gd name="connsiteY74" fmla="*/ 5210500 h 5549966"/>
              <a:gd name="connsiteX75" fmla="*/ 4350 w 4549123"/>
              <a:gd name="connsiteY75" fmla="*/ 5204597 h 5549966"/>
              <a:gd name="connsiteX76" fmla="*/ 3767 w 4549123"/>
              <a:gd name="connsiteY76" fmla="*/ 5201441 h 5549966"/>
              <a:gd name="connsiteX77" fmla="*/ 3137 w 4549123"/>
              <a:gd name="connsiteY77" fmla="*/ 5189632 h 5549966"/>
              <a:gd name="connsiteX78" fmla="*/ 2553 w 4549123"/>
              <a:gd name="connsiteY78" fmla="*/ 5186477 h 5549966"/>
              <a:gd name="connsiteX79" fmla="*/ 2821 w 4549123"/>
              <a:gd name="connsiteY79" fmla="*/ 5183728 h 5549966"/>
              <a:gd name="connsiteX80" fmla="*/ 1386 w 4549123"/>
              <a:gd name="connsiteY80" fmla="*/ 5180163 h 5549966"/>
              <a:gd name="connsiteX81" fmla="*/ 6798 w 4549123"/>
              <a:gd name="connsiteY81" fmla="*/ 5116566 h 5549966"/>
              <a:gd name="connsiteX82" fmla="*/ 74412 w 4549123"/>
              <a:gd name="connsiteY82" fmla="*/ 3839310 h 5549966"/>
              <a:gd name="connsiteX83" fmla="*/ 299102 w 4549123"/>
              <a:gd name="connsiteY83" fmla="*/ 0 h 5549966"/>
              <a:gd name="connsiteX0" fmla="*/ 303426 w 4553447"/>
              <a:gd name="connsiteY0" fmla="*/ 0 h 5549966"/>
              <a:gd name="connsiteX1" fmla="*/ 3305612 w 4553447"/>
              <a:gd name="connsiteY1" fmla="*/ 171842 h 5549966"/>
              <a:gd name="connsiteX2" fmla="*/ 4134423 w 4553447"/>
              <a:gd name="connsiteY2" fmla="*/ 226950 h 5549966"/>
              <a:gd name="connsiteX3" fmla="*/ 4507617 w 4553447"/>
              <a:gd name="connsiteY3" fmla="*/ 247374 h 5549966"/>
              <a:gd name="connsiteX4" fmla="*/ 4535496 w 4553447"/>
              <a:gd name="connsiteY4" fmla="*/ 269179 h 5549966"/>
              <a:gd name="connsiteX5" fmla="*/ 4533722 w 4553447"/>
              <a:gd name="connsiteY5" fmla="*/ 300930 h 5549966"/>
              <a:gd name="connsiteX6" fmla="*/ 4536644 w 4553447"/>
              <a:gd name="connsiteY6" fmla="*/ 302647 h 5549966"/>
              <a:gd name="connsiteX7" fmla="*/ 4553070 w 4553447"/>
              <a:gd name="connsiteY7" fmla="*/ 334222 h 5549966"/>
              <a:gd name="connsiteX8" fmla="*/ 4530809 w 4553447"/>
              <a:gd name="connsiteY8" fmla="*/ 391868 h 5549966"/>
              <a:gd name="connsiteX9" fmla="*/ 4527321 w 4553447"/>
              <a:gd name="connsiteY9" fmla="*/ 415489 h 5549966"/>
              <a:gd name="connsiteX10" fmla="*/ 4522216 w 4553447"/>
              <a:gd name="connsiteY10" fmla="*/ 506828 h 5549966"/>
              <a:gd name="connsiteX11" fmla="*/ 4521566 w 4553447"/>
              <a:gd name="connsiteY11" fmla="*/ 553245 h 5549966"/>
              <a:gd name="connsiteX12" fmla="*/ 4518467 w 4553447"/>
              <a:gd name="connsiteY12" fmla="*/ 581709 h 5549966"/>
              <a:gd name="connsiteX13" fmla="*/ 4517798 w 4553447"/>
              <a:gd name="connsiteY13" fmla="*/ 585890 h 5549966"/>
              <a:gd name="connsiteX14" fmla="*/ 4504861 w 4553447"/>
              <a:gd name="connsiteY14" fmla="*/ 817404 h 5549966"/>
              <a:gd name="connsiteX15" fmla="*/ 4506574 w 4553447"/>
              <a:gd name="connsiteY15" fmla="*/ 822238 h 5549966"/>
              <a:gd name="connsiteX16" fmla="*/ 4504423 w 4553447"/>
              <a:gd name="connsiteY16" fmla="*/ 846069 h 5549966"/>
              <a:gd name="connsiteX17" fmla="*/ 4502823 w 4553447"/>
              <a:gd name="connsiteY17" fmla="*/ 853854 h 5549966"/>
              <a:gd name="connsiteX18" fmla="*/ 4496585 w 4553447"/>
              <a:gd name="connsiteY18" fmla="*/ 965485 h 5549966"/>
              <a:gd name="connsiteX19" fmla="*/ 4498662 w 4553447"/>
              <a:gd name="connsiteY19" fmla="*/ 966385 h 5549966"/>
              <a:gd name="connsiteX20" fmla="*/ 4502781 w 4553447"/>
              <a:gd name="connsiteY20" fmla="*/ 1002567 h 5549966"/>
              <a:gd name="connsiteX21" fmla="*/ 4497983 w 4553447"/>
              <a:gd name="connsiteY21" fmla="*/ 1101094 h 5549966"/>
              <a:gd name="connsiteX22" fmla="*/ 4497878 w 4553447"/>
              <a:gd name="connsiteY22" fmla="*/ 1159389 h 5549966"/>
              <a:gd name="connsiteX23" fmla="*/ 4502181 w 4553447"/>
              <a:gd name="connsiteY23" fmla="*/ 1180505 h 5549966"/>
              <a:gd name="connsiteX24" fmla="*/ 4505271 w 4553447"/>
              <a:gd name="connsiteY24" fmla="*/ 1210687 h 5549966"/>
              <a:gd name="connsiteX25" fmla="*/ 4514088 w 4553447"/>
              <a:gd name="connsiteY25" fmla="*/ 1263157 h 5549966"/>
              <a:gd name="connsiteX26" fmla="*/ 4516365 w 4553447"/>
              <a:gd name="connsiteY26" fmla="*/ 1313374 h 5549966"/>
              <a:gd name="connsiteX27" fmla="*/ 4515485 w 4553447"/>
              <a:gd name="connsiteY27" fmla="*/ 1347004 h 5549966"/>
              <a:gd name="connsiteX28" fmla="*/ 4515022 w 4553447"/>
              <a:gd name="connsiteY28" fmla="*/ 1351864 h 5549966"/>
              <a:gd name="connsiteX29" fmla="*/ 4505903 w 4553447"/>
              <a:gd name="connsiteY29" fmla="*/ 1391762 h 5549966"/>
              <a:gd name="connsiteX30" fmla="*/ 4509167 w 4553447"/>
              <a:gd name="connsiteY30" fmla="*/ 1395707 h 5549966"/>
              <a:gd name="connsiteX31" fmla="*/ 4512009 w 4553447"/>
              <a:gd name="connsiteY31" fmla="*/ 1408524 h 5549966"/>
              <a:gd name="connsiteX32" fmla="*/ 4507268 w 4553447"/>
              <a:gd name="connsiteY32" fmla="*/ 1419109 h 5549966"/>
              <a:gd name="connsiteX33" fmla="*/ 4497084 w 4553447"/>
              <a:gd name="connsiteY33" fmla="*/ 1469337 h 5549966"/>
              <a:gd name="connsiteX34" fmla="*/ 4486187 w 4553447"/>
              <a:gd name="connsiteY34" fmla="*/ 1543038 h 5549966"/>
              <a:gd name="connsiteX35" fmla="*/ 4481306 w 4553447"/>
              <a:gd name="connsiteY35" fmla="*/ 1553997 h 5549966"/>
              <a:gd name="connsiteX36" fmla="*/ 4466878 w 4553447"/>
              <a:gd name="connsiteY36" fmla="*/ 1626071 h 5549966"/>
              <a:gd name="connsiteX37" fmla="*/ 4463163 w 4553447"/>
              <a:gd name="connsiteY37" fmla="*/ 1664103 h 5549966"/>
              <a:gd name="connsiteX38" fmla="*/ 4466823 w 4553447"/>
              <a:gd name="connsiteY38" fmla="*/ 1668558 h 5549966"/>
              <a:gd name="connsiteX39" fmla="*/ 4465173 w 4553447"/>
              <a:gd name="connsiteY39" fmla="*/ 1679756 h 5549966"/>
              <a:gd name="connsiteX40" fmla="*/ 4465585 w 4553447"/>
              <a:gd name="connsiteY40" fmla="*/ 1682815 h 5549966"/>
              <a:gd name="connsiteX41" fmla="*/ 4467096 w 4553447"/>
              <a:gd name="connsiteY41" fmla="*/ 1700268 h 5549966"/>
              <a:gd name="connsiteX42" fmla="*/ 4455626 w 4553447"/>
              <a:gd name="connsiteY42" fmla="*/ 1735163 h 5549966"/>
              <a:gd name="connsiteX43" fmla="*/ 4453566 w 4553447"/>
              <a:gd name="connsiteY43" fmla="*/ 1735289 h 5549966"/>
              <a:gd name="connsiteX44" fmla="*/ 4445068 w 4553447"/>
              <a:gd name="connsiteY44" fmla="*/ 1887374 h 5549966"/>
              <a:gd name="connsiteX45" fmla="*/ 4453759 w 4553447"/>
              <a:gd name="connsiteY45" fmla="*/ 1911536 h 5549966"/>
              <a:gd name="connsiteX46" fmla="*/ 4456037 w 4553447"/>
              <a:gd name="connsiteY46" fmla="*/ 1961755 h 5549966"/>
              <a:gd name="connsiteX47" fmla="*/ 4455156 w 4553447"/>
              <a:gd name="connsiteY47" fmla="*/ 1995384 h 5549966"/>
              <a:gd name="connsiteX48" fmla="*/ 4454694 w 4553447"/>
              <a:gd name="connsiteY48" fmla="*/ 2000244 h 5549966"/>
              <a:gd name="connsiteX49" fmla="*/ 4445574 w 4553447"/>
              <a:gd name="connsiteY49" fmla="*/ 2040142 h 5549966"/>
              <a:gd name="connsiteX50" fmla="*/ 4448839 w 4553447"/>
              <a:gd name="connsiteY50" fmla="*/ 2044087 h 5549966"/>
              <a:gd name="connsiteX51" fmla="*/ 4451680 w 4553447"/>
              <a:gd name="connsiteY51" fmla="*/ 2056904 h 5549966"/>
              <a:gd name="connsiteX52" fmla="*/ 4446939 w 4553447"/>
              <a:gd name="connsiteY52" fmla="*/ 2067489 h 5549966"/>
              <a:gd name="connsiteX53" fmla="*/ 4436755 w 4553447"/>
              <a:gd name="connsiteY53" fmla="*/ 2117719 h 5549966"/>
              <a:gd name="connsiteX54" fmla="*/ 4429424 w 4553447"/>
              <a:gd name="connsiteY54" fmla="*/ 2167300 h 5549966"/>
              <a:gd name="connsiteX55" fmla="*/ 4373341 w 4553447"/>
              <a:gd name="connsiteY55" fmla="*/ 3223633 h 5549966"/>
              <a:gd name="connsiteX56" fmla="*/ 4360555 w 4553447"/>
              <a:gd name="connsiteY56" fmla="*/ 3477281 h 5549966"/>
              <a:gd name="connsiteX57" fmla="*/ 4349470 w 4553447"/>
              <a:gd name="connsiteY57" fmla="*/ 3639984 h 5549966"/>
              <a:gd name="connsiteX58" fmla="*/ 4258709 w 4553447"/>
              <a:gd name="connsiteY58" fmla="*/ 5278921 h 5549966"/>
              <a:gd name="connsiteX59" fmla="*/ 4264007 w 4553447"/>
              <a:gd name="connsiteY59" fmla="*/ 5315626 h 5549966"/>
              <a:gd name="connsiteX60" fmla="*/ 4267541 w 4553447"/>
              <a:gd name="connsiteY60" fmla="*/ 5350090 h 5549966"/>
              <a:gd name="connsiteX61" fmla="*/ 4270373 w 4553447"/>
              <a:gd name="connsiteY61" fmla="*/ 5450399 h 5549966"/>
              <a:gd name="connsiteX62" fmla="*/ 4251816 w 4553447"/>
              <a:gd name="connsiteY62" fmla="*/ 5484804 h 5549966"/>
              <a:gd name="connsiteX63" fmla="*/ 4247164 w 4553447"/>
              <a:gd name="connsiteY63" fmla="*/ 5487504 h 5549966"/>
              <a:gd name="connsiteX64" fmla="*/ 4243707 w 4553447"/>
              <a:gd name="connsiteY64" fmla="*/ 5549951 h 5549966"/>
              <a:gd name="connsiteX65" fmla="*/ 271075 w 4553447"/>
              <a:gd name="connsiteY65" fmla="*/ 5218723 h 5549966"/>
              <a:gd name="connsiteX66" fmla="*/ 0 w 4553447"/>
              <a:gd name="connsiteY66" fmla="*/ 5280167 h 5549966"/>
              <a:gd name="connsiteX67" fmla="*/ 4324 w 4553447"/>
              <a:gd name="connsiteY67" fmla="*/ 5239903 h 5549966"/>
              <a:gd name="connsiteX68" fmla="*/ 8544 w 4553447"/>
              <a:gd name="connsiteY68" fmla="*/ 5233298 h 5549966"/>
              <a:gd name="connsiteX69" fmla="*/ 8813 w 4553447"/>
              <a:gd name="connsiteY69" fmla="*/ 5230552 h 5549966"/>
              <a:gd name="connsiteX70" fmla="*/ 9083 w 4553447"/>
              <a:gd name="connsiteY70" fmla="*/ 5227804 h 5549966"/>
              <a:gd name="connsiteX71" fmla="*/ 9620 w 4553447"/>
              <a:gd name="connsiteY71" fmla="*/ 5222308 h 5549966"/>
              <a:gd name="connsiteX72" fmla="*/ 9305 w 4553447"/>
              <a:gd name="connsiteY72" fmla="*/ 5216405 h 5549966"/>
              <a:gd name="connsiteX73" fmla="*/ 8721 w 4553447"/>
              <a:gd name="connsiteY73" fmla="*/ 5213249 h 5549966"/>
              <a:gd name="connsiteX74" fmla="*/ 8990 w 4553447"/>
              <a:gd name="connsiteY74" fmla="*/ 5210500 h 5549966"/>
              <a:gd name="connsiteX75" fmla="*/ 8674 w 4553447"/>
              <a:gd name="connsiteY75" fmla="*/ 5204597 h 5549966"/>
              <a:gd name="connsiteX76" fmla="*/ 8091 w 4553447"/>
              <a:gd name="connsiteY76" fmla="*/ 5201441 h 5549966"/>
              <a:gd name="connsiteX77" fmla="*/ 7461 w 4553447"/>
              <a:gd name="connsiteY77" fmla="*/ 5189632 h 5549966"/>
              <a:gd name="connsiteX78" fmla="*/ 6877 w 4553447"/>
              <a:gd name="connsiteY78" fmla="*/ 5186477 h 5549966"/>
              <a:gd name="connsiteX79" fmla="*/ 7145 w 4553447"/>
              <a:gd name="connsiteY79" fmla="*/ 5183728 h 5549966"/>
              <a:gd name="connsiteX80" fmla="*/ 5710 w 4553447"/>
              <a:gd name="connsiteY80" fmla="*/ 5180163 h 5549966"/>
              <a:gd name="connsiteX81" fmla="*/ 11122 w 4553447"/>
              <a:gd name="connsiteY81" fmla="*/ 5116566 h 5549966"/>
              <a:gd name="connsiteX82" fmla="*/ 78736 w 4553447"/>
              <a:gd name="connsiteY82" fmla="*/ 3839310 h 5549966"/>
              <a:gd name="connsiteX83" fmla="*/ 303426 w 4553447"/>
              <a:gd name="connsiteY83" fmla="*/ 0 h 5549966"/>
              <a:gd name="connsiteX0" fmla="*/ 303426 w 4553447"/>
              <a:gd name="connsiteY0" fmla="*/ 0 h 5549973"/>
              <a:gd name="connsiteX1" fmla="*/ 3305612 w 4553447"/>
              <a:gd name="connsiteY1" fmla="*/ 171842 h 5549973"/>
              <a:gd name="connsiteX2" fmla="*/ 4134423 w 4553447"/>
              <a:gd name="connsiteY2" fmla="*/ 226950 h 5549973"/>
              <a:gd name="connsiteX3" fmla="*/ 4507617 w 4553447"/>
              <a:gd name="connsiteY3" fmla="*/ 247374 h 5549973"/>
              <a:gd name="connsiteX4" fmla="*/ 4535496 w 4553447"/>
              <a:gd name="connsiteY4" fmla="*/ 269179 h 5549973"/>
              <a:gd name="connsiteX5" fmla="*/ 4533722 w 4553447"/>
              <a:gd name="connsiteY5" fmla="*/ 300930 h 5549973"/>
              <a:gd name="connsiteX6" fmla="*/ 4536644 w 4553447"/>
              <a:gd name="connsiteY6" fmla="*/ 302647 h 5549973"/>
              <a:gd name="connsiteX7" fmla="*/ 4553070 w 4553447"/>
              <a:gd name="connsiteY7" fmla="*/ 334222 h 5549973"/>
              <a:gd name="connsiteX8" fmla="*/ 4530809 w 4553447"/>
              <a:gd name="connsiteY8" fmla="*/ 391868 h 5549973"/>
              <a:gd name="connsiteX9" fmla="*/ 4527321 w 4553447"/>
              <a:gd name="connsiteY9" fmla="*/ 415489 h 5549973"/>
              <a:gd name="connsiteX10" fmla="*/ 4522216 w 4553447"/>
              <a:gd name="connsiteY10" fmla="*/ 506828 h 5549973"/>
              <a:gd name="connsiteX11" fmla="*/ 4521566 w 4553447"/>
              <a:gd name="connsiteY11" fmla="*/ 553245 h 5549973"/>
              <a:gd name="connsiteX12" fmla="*/ 4518467 w 4553447"/>
              <a:gd name="connsiteY12" fmla="*/ 581709 h 5549973"/>
              <a:gd name="connsiteX13" fmla="*/ 4517798 w 4553447"/>
              <a:gd name="connsiteY13" fmla="*/ 585890 h 5549973"/>
              <a:gd name="connsiteX14" fmla="*/ 4504861 w 4553447"/>
              <a:gd name="connsiteY14" fmla="*/ 817404 h 5549973"/>
              <a:gd name="connsiteX15" fmla="*/ 4506574 w 4553447"/>
              <a:gd name="connsiteY15" fmla="*/ 822238 h 5549973"/>
              <a:gd name="connsiteX16" fmla="*/ 4504423 w 4553447"/>
              <a:gd name="connsiteY16" fmla="*/ 846069 h 5549973"/>
              <a:gd name="connsiteX17" fmla="*/ 4502823 w 4553447"/>
              <a:gd name="connsiteY17" fmla="*/ 853854 h 5549973"/>
              <a:gd name="connsiteX18" fmla="*/ 4496585 w 4553447"/>
              <a:gd name="connsiteY18" fmla="*/ 965485 h 5549973"/>
              <a:gd name="connsiteX19" fmla="*/ 4498662 w 4553447"/>
              <a:gd name="connsiteY19" fmla="*/ 966385 h 5549973"/>
              <a:gd name="connsiteX20" fmla="*/ 4502781 w 4553447"/>
              <a:gd name="connsiteY20" fmla="*/ 1002567 h 5549973"/>
              <a:gd name="connsiteX21" fmla="*/ 4497983 w 4553447"/>
              <a:gd name="connsiteY21" fmla="*/ 1101094 h 5549973"/>
              <a:gd name="connsiteX22" fmla="*/ 4497878 w 4553447"/>
              <a:gd name="connsiteY22" fmla="*/ 1159389 h 5549973"/>
              <a:gd name="connsiteX23" fmla="*/ 4502181 w 4553447"/>
              <a:gd name="connsiteY23" fmla="*/ 1180505 h 5549973"/>
              <a:gd name="connsiteX24" fmla="*/ 4505271 w 4553447"/>
              <a:gd name="connsiteY24" fmla="*/ 1210687 h 5549973"/>
              <a:gd name="connsiteX25" fmla="*/ 4514088 w 4553447"/>
              <a:gd name="connsiteY25" fmla="*/ 1263157 h 5549973"/>
              <a:gd name="connsiteX26" fmla="*/ 4516365 w 4553447"/>
              <a:gd name="connsiteY26" fmla="*/ 1313374 h 5549973"/>
              <a:gd name="connsiteX27" fmla="*/ 4515485 w 4553447"/>
              <a:gd name="connsiteY27" fmla="*/ 1347004 h 5549973"/>
              <a:gd name="connsiteX28" fmla="*/ 4515022 w 4553447"/>
              <a:gd name="connsiteY28" fmla="*/ 1351864 h 5549973"/>
              <a:gd name="connsiteX29" fmla="*/ 4505903 w 4553447"/>
              <a:gd name="connsiteY29" fmla="*/ 1391762 h 5549973"/>
              <a:gd name="connsiteX30" fmla="*/ 4509167 w 4553447"/>
              <a:gd name="connsiteY30" fmla="*/ 1395707 h 5549973"/>
              <a:gd name="connsiteX31" fmla="*/ 4512009 w 4553447"/>
              <a:gd name="connsiteY31" fmla="*/ 1408524 h 5549973"/>
              <a:gd name="connsiteX32" fmla="*/ 4507268 w 4553447"/>
              <a:gd name="connsiteY32" fmla="*/ 1419109 h 5549973"/>
              <a:gd name="connsiteX33" fmla="*/ 4497084 w 4553447"/>
              <a:gd name="connsiteY33" fmla="*/ 1469337 h 5549973"/>
              <a:gd name="connsiteX34" fmla="*/ 4486187 w 4553447"/>
              <a:gd name="connsiteY34" fmla="*/ 1543038 h 5549973"/>
              <a:gd name="connsiteX35" fmla="*/ 4481306 w 4553447"/>
              <a:gd name="connsiteY35" fmla="*/ 1553997 h 5549973"/>
              <a:gd name="connsiteX36" fmla="*/ 4466878 w 4553447"/>
              <a:gd name="connsiteY36" fmla="*/ 1626071 h 5549973"/>
              <a:gd name="connsiteX37" fmla="*/ 4463163 w 4553447"/>
              <a:gd name="connsiteY37" fmla="*/ 1664103 h 5549973"/>
              <a:gd name="connsiteX38" fmla="*/ 4466823 w 4553447"/>
              <a:gd name="connsiteY38" fmla="*/ 1668558 h 5549973"/>
              <a:gd name="connsiteX39" fmla="*/ 4465173 w 4553447"/>
              <a:gd name="connsiteY39" fmla="*/ 1679756 h 5549973"/>
              <a:gd name="connsiteX40" fmla="*/ 4465585 w 4553447"/>
              <a:gd name="connsiteY40" fmla="*/ 1682815 h 5549973"/>
              <a:gd name="connsiteX41" fmla="*/ 4467096 w 4553447"/>
              <a:gd name="connsiteY41" fmla="*/ 1700268 h 5549973"/>
              <a:gd name="connsiteX42" fmla="*/ 4455626 w 4553447"/>
              <a:gd name="connsiteY42" fmla="*/ 1735163 h 5549973"/>
              <a:gd name="connsiteX43" fmla="*/ 4453566 w 4553447"/>
              <a:gd name="connsiteY43" fmla="*/ 1735289 h 5549973"/>
              <a:gd name="connsiteX44" fmla="*/ 4445068 w 4553447"/>
              <a:gd name="connsiteY44" fmla="*/ 1887374 h 5549973"/>
              <a:gd name="connsiteX45" fmla="*/ 4453759 w 4553447"/>
              <a:gd name="connsiteY45" fmla="*/ 1911536 h 5549973"/>
              <a:gd name="connsiteX46" fmla="*/ 4456037 w 4553447"/>
              <a:gd name="connsiteY46" fmla="*/ 1961755 h 5549973"/>
              <a:gd name="connsiteX47" fmla="*/ 4455156 w 4553447"/>
              <a:gd name="connsiteY47" fmla="*/ 1995384 h 5549973"/>
              <a:gd name="connsiteX48" fmla="*/ 4454694 w 4553447"/>
              <a:gd name="connsiteY48" fmla="*/ 2000244 h 5549973"/>
              <a:gd name="connsiteX49" fmla="*/ 4445574 w 4553447"/>
              <a:gd name="connsiteY49" fmla="*/ 2040142 h 5549973"/>
              <a:gd name="connsiteX50" fmla="*/ 4448839 w 4553447"/>
              <a:gd name="connsiteY50" fmla="*/ 2044087 h 5549973"/>
              <a:gd name="connsiteX51" fmla="*/ 4451680 w 4553447"/>
              <a:gd name="connsiteY51" fmla="*/ 2056904 h 5549973"/>
              <a:gd name="connsiteX52" fmla="*/ 4446939 w 4553447"/>
              <a:gd name="connsiteY52" fmla="*/ 2067489 h 5549973"/>
              <a:gd name="connsiteX53" fmla="*/ 4436755 w 4553447"/>
              <a:gd name="connsiteY53" fmla="*/ 2117719 h 5549973"/>
              <a:gd name="connsiteX54" fmla="*/ 4429424 w 4553447"/>
              <a:gd name="connsiteY54" fmla="*/ 2167300 h 5549973"/>
              <a:gd name="connsiteX55" fmla="*/ 4373341 w 4553447"/>
              <a:gd name="connsiteY55" fmla="*/ 3223633 h 5549973"/>
              <a:gd name="connsiteX56" fmla="*/ 4360555 w 4553447"/>
              <a:gd name="connsiteY56" fmla="*/ 3477281 h 5549973"/>
              <a:gd name="connsiteX57" fmla="*/ 4349470 w 4553447"/>
              <a:gd name="connsiteY57" fmla="*/ 3639984 h 5549973"/>
              <a:gd name="connsiteX58" fmla="*/ 4258709 w 4553447"/>
              <a:gd name="connsiteY58" fmla="*/ 5278921 h 5549973"/>
              <a:gd name="connsiteX59" fmla="*/ 4264007 w 4553447"/>
              <a:gd name="connsiteY59" fmla="*/ 5315626 h 5549973"/>
              <a:gd name="connsiteX60" fmla="*/ 4267541 w 4553447"/>
              <a:gd name="connsiteY60" fmla="*/ 5350090 h 5549973"/>
              <a:gd name="connsiteX61" fmla="*/ 4270373 w 4553447"/>
              <a:gd name="connsiteY61" fmla="*/ 5450399 h 5549973"/>
              <a:gd name="connsiteX62" fmla="*/ 4251816 w 4553447"/>
              <a:gd name="connsiteY62" fmla="*/ 5484804 h 5549973"/>
              <a:gd name="connsiteX63" fmla="*/ 4247164 w 4553447"/>
              <a:gd name="connsiteY63" fmla="*/ 5487504 h 5549973"/>
              <a:gd name="connsiteX64" fmla="*/ 4243707 w 4553447"/>
              <a:gd name="connsiteY64" fmla="*/ 5549951 h 5549973"/>
              <a:gd name="connsiteX65" fmla="*/ 310344 w 4553447"/>
              <a:gd name="connsiteY65" fmla="*/ 5297261 h 5549973"/>
              <a:gd name="connsiteX66" fmla="*/ 0 w 4553447"/>
              <a:gd name="connsiteY66" fmla="*/ 5280167 h 5549973"/>
              <a:gd name="connsiteX67" fmla="*/ 4324 w 4553447"/>
              <a:gd name="connsiteY67" fmla="*/ 5239903 h 5549973"/>
              <a:gd name="connsiteX68" fmla="*/ 8544 w 4553447"/>
              <a:gd name="connsiteY68" fmla="*/ 5233298 h 5549973"/>
              <a:gd name="connsiteX69" fmla="*/ 8813 w 4553447"/>
              <a:gd name="connsiteY69" fmla="*/ 5230552 h 5549973"/>
              <a:gd name="connsiteX70" fmla="*/ 9083 w 4553447"/>
              <a:gd name="connsiteY70" fmla="*/ 5227804 h 5549973"/>
              <a:gd name="connsiteX71" fmla="*/ 9620 w 4553447"/>
              <a:gd name="connsiteY71" fmla="*/ 5222308 h 5549973"/>
              <a:gd name="connsiteX72" fmla="*/ 9305 w 4553447"/>
              <a:gd name="connsiteY72" fmla="*/ 5216405 h 5549973"/>
              <a:gd name="connsiteX73" fmla="*/ 8721 w 4553447"/>
              <a:gd name="connsiteY73" fmla="*/ 5213249 h 5549973"/>
              <a:gd name="connsiteX74" fmla="*/ 8990 w 4553447"/>
              <a:gd name="connsiteY74" fmla="*/ 5210500 h 5549973"/>
              <a:gd name="connsiteX75" fmla="*/ 8674 w 4553447"/>
              <a:gd name="connsiteY75" fmla="*/ 5204597 h 5549973"/>
              <a:gd name="connsiteX76" fmla="*/ 8091 w 4553447"/>
              <a:gd name="connsiteY76" fmla="*/ 5201441 h 5549973"/>
              <a:gd name="connsiteX77" fmla="*/ 7461 w 4553447"/>
              <a:gd name="connsiteY77" fmla="*/ 5189632 h 5549973"/>
              <a:gd name="connsiteX78" fmla="*/ 6877 w 4553447"/>
              <a:gd name="connsiteY78" fmla="*/ 5186477 h 5549973"/>
              <a:gd name="connsiteX79" fmla="*/ 7145 w 4553447"/>
              <a:gd name="connsiteY79" fmla="*/ 5183728 h 5549973"/>
              <a:gd name="connsiteX80" fmla="*/ 5710 w 4553447"/>
              <a:gd name="connsiteY80" fmla="*/ 5180163 h 5549973"/>
              <a:gd name="connsiteX81" fmla="*/ 11122 w 4553447"/>
              <a:gd name="connsiteY81" fmla="*/ 5116566 h 5549973"/>
              <a:gd name="connsiteX82" fmla="*/ 78736 w 4553447"/>
              <a:gd name="connsiteY82" fmla="*/ 3839310 h 5549973"/>
              <a:gd name="connsiteX83" fmla="*/ 303426 w 4553447"/>
              <a:gd name="connsiteY83" fmla="*/ 0 h 5549973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9620 w 4553447"/>
              <a:gd name="connsiteY71" fmla="*/ 5222308 h 5549974"/>
              <a:gd name="connsiteX72" fmla="*/ 9305 w 4553447"/>
              <a:gd name="connsiteY72" fmla="*/ 5216405 h 5549974"/>
              <a:gd name="connsiteX73" fmla="*/ 8721 w 4553447"/>
              <a:gd name="connsiteY73" fmla="*/ 5213249 h 5549974"/>
              <a:gd name="connsiteX74" fmla="*/ 8990 w 4553447"/>
              <a:gd name="connsiteY74" fmla="*/ 5210500 h 5549974"/>
              <a:gd name="connsiteX75" fmla="*/ 8674 w 4553447"/>
              <a:gd name="connsiteY75" fmla="*/ 5204597 h 5549974"/>
              <a:gd name="connsiteX76" fmla="*/ 8091 w 4553447"/>
              <a:gd name="connsiteY76" fmla="*/ 5201441 h 5549974"/>
              <a:gd name="connsiteX77" fmla="*/ 7461 w 4553447"/>
              <a:gd name="connsiteY77" fmla="*/ 5189632 h 5549974"/>
              <a:gd name="connsiteX78" fmla="*/ 6877 w 4553447"/>
              <a:gd name="connsiteY78" fmla="*/ 5186477 h 5549974"/>
              <a:gd name="connsiteX79" fmla="*/ 7145 w 4553447"/>
              <a:gd name="connsiteY79" fmla="*/ 5183728 h 5549974"/>
              <a:gd name="connsiteX80" fmla="*/ 5710 w 4553447"/>
              <a:gd name="connsiteY80" fmla="*/ 5180163 h 5549974"/>
              <a:gd name="connsiteX81" fmla="*/ 11122 w 4553447"/>
              <a:gd name="connsiteY81" fmla="*/ 5116566 h 5549974"/>
              <a:gd name="connsiteX82" fmla="*/ 78736 w 4553447"/>
              <a:gd name="connsiteY82" fmla="*/ 3839310 h 5549974"/>
              <a:gd name="connsiteX83" fmla="*/ 303426 w 4553447"/>
              <a:gd name="connsiteY83" fmla="*/ 0 h 5549974"/>
              <a:gd name="connsiteX0" fmla="*/ 303343 w 4553364"/>
              <a:gd name="connsiteY0" fmla="*/ 0 h 5549974"/>
              <a:gd name="connsiteX1" fmla="*/ 3305529 w 4553364"/>
              <a:gd name="connsiteY1" fmla="*/ 171842 h 5549974"/>
              <a:gd name="connsiteX2" fmla="*/ 4134340 w 4553364"/>
              <a:gd name="connsiteY2" fmla="*/ 226950 h 5549974"/>
              <a:gd name="connsiteX3" fmla="*/ 4507534 w 4553364"/>
              <a:gd name="connsiteY3" fmla="*/ 247374 h 5549974"/>
              <a:gd name="connsiteX4" fmla="*/ 4535413 w 4553364"/>
              <a:gd name="connsiteY4" fmla="*/ 269179 h 5549974"/>
              <a:gd name="connsiteX5" fmla="*/ 4533639 w 4553364"/>
              <a:gd name="connsiteY5" fmla="*/ 300930 h 5549974"/>
              <a:gd name="connsiteX6" fmla="*/ 4536561 w 4553364"/>
              <a:gd name="connsiteY6" fmla="*/ 302647 h 5549974"/>
              <a:gd name="connsiteX7" fmla="*/ 4552987 w 4553364"/>
              <a:gd name="connsiteY7" fmla="*/ 334222 h 5549974"/>
              <a:gd name="connsiteX8" fmla="*/ 4530726 w 4553364"/>
              <a:gd name="connsiteY8" fmla="*/ 391868 h 5549974"/>
              <a:gd name="connsiteX9" fmla="*/ 4527238 w 4553364"/>
              <a:gd name="connsiteY9" fmla="*/ 415489 h 5549974"/>
              <a:gd name="connsiteX10" fmla="*/ 4522133 w 4553364"/>
              <a:gd name="connsiteY10" fmla="*/ 506828 h 5549974"/>
              <a:gd name="connsiteX11" fmla="*/ 4521483 w 4553364"/>
              <a:gd name="connsiteY11" fmla="*/ 553245 h 5549974"/>
              <a:gd name="connsiteX12" fmla="*/ 4518384 w 4553364"/>
              <a:gd name="connsiteY12" fmla="*/ 581709 h 5549974"/>
              <a:gd name="connsiteX13" fmla="*/ 4517715 w 4553364"/>
              <a:gd name="connsiteY13" fmla="*/ 585890 h 5549974"/>
              <a:gd name="connsiteX14" fmla="*/ 4504778 w 4553364"/>
              <a:gd name="connsiteY14" fmla="*/ 817404 h 5549974"/>
              <a:gd name="connsiteX15" fmla="*/ 4506491 w 4553364"/>
              <a:gd name="connsiteY15" fmla="*/ 822238 h 5549974"/>
              <a:gd name="connsiteX16" fmla="*/ 4504340 w 4553364"/>
              <a:gd name="connsiteY16" fmla="*/ 846069 h 5549974"/>
              <a:gd name="connsiteX17" fmla="*/ 4502740 w 4553364"/>
              <a:gd name="connsiteY17" fmla="*/ 853854 h 5549974"/>
              <a:gd name="connsiteX18" fmla="*/ 4496502 w 4553364"/>
              <a:gd name="connsiteY18" fmla="*/ 965485 h 5549974"/>
              <a:gd name="connsiteX19" fmla="*/ 4498579 w 4553364"/>
              <a:gd name="connsiteY19" fmla="*/ 966385 h 5549974"/>
              <a:gd name="connsiteX20" fmla="*/ 4502698 w 4553364"/>
              <a:gd name="connsiteY20" fmla="*/ 1002567 h 5549974"/>
              <a:gd name="connsiteX21" fmla="*/ 4497900 w 4553364"/>
              <a:gd name="connsiteY21" fmla="*/ 1101094 h 5549974"/>
              <a:gd name="connsiteX22" fmla="*/ 4497795 w 4553364"/>
              <a:gd name="connsiteY22" fmla="*/ 1159389 h 5549974"/>
              <a:gd name="connsiteX23" fmla="*/ 4502098 w 4553364"/>
              <a:gd name="connsiteY23" fmla="*/ 1180505 h 5549974"/>
              <a:gd name="connsiteX24" fmla="*/ 4505188 w 4553364"/>
              <a:gd name="connsiteY24" fmla="*/ 1210687 h 5549974"/>
              <a:gd name="connsiteX25" fmla="*/ 4514005 w 4553364"/>
              <a:gd name="connsiteY25" fmla="*/ 1263157 h 5549974"/>
              <a:gd name="connsiteX26" fmla="*/ 4516282 w 4553364"/>
              <a:gd name="connsiteY26" fmla="*/ 1313374 h 5549974"/>
              <a:gd name="connsiteX27" fmla="*/ 4515402 w 4553364"/>
              <a:gd name="connsiteY27" fmla="*/ 1347004 h 5549974"/>
              <a:gd name="connsiteX28" fmla="*/ 4514939 w 4553364"/>
              <a:gd name="connsiteY28" fmla="*/ 1351864 h 5549974"/>
              <a:gd name="connsiteX29" fmla="*/ 4505820 w 4553364"/>
              <a:gd name="connsiteY29" fmla="*/ 1391762 h 5549974"/>
              <a:gd name="connsiteX30" fmla="*/ 4509084 w 4553364"/>
              <a:gd name="connsiteY30" fmla="*/ 1395707 h 5549974"/>
              <a:gd name="connsiteX31" fmla="*/ 4511926 w 4553364"/>
              <a:gd name="connsiteY31" fmla="*/ 1408524 h 5549974"/>
              <a:gd name="connsiteX32" fmla="*/ 4507185 w 4553364"/>
              <a:gd name="connsiteY32" fmla="*/ 1419109 h 5549974"/>
              <a:gd name="connsiteX33" fmla="*/ 4497001 w 4553364"/>
              <a:gd name="connsiteY33" fmla="*/ 1469337 h 5549974"/>
              <a:gd name="connsiteX34" fmla="*/ 4486104 w 4553364"/>
              <a:gd name="connsiteY34" fmla="*/ 1543038 h 5549974"/>
              <a:gd name="connsiteX35" fmla="*/ 4481223 w 4553364"/>
              <a:gd name="connsiteY35" fmla="*/ 1553997 h 5549974"/>
              <a:gd name="connsiteX36" fmla="*/ 4466795 w 4553364"/>
              <a:gd name="connsiteY36" fmla="*/ 1626071 h 5549974"/>
              <a:gd name="connsiteX37" fmla="*/ 4463080 w 4553364"/>
              <a:gd name="connsiteY37" fmla="*/ 1664103 h 5549974"/>
              <a:gd name="connsiteX38" fmla="*/ 4466740 w 4553364"/>
              <a:gd name="connsiteY38" fmla="*/ 1668558 h 5549974"/>
              <a:gd name="connsiteX39" fmla="*/ 4465090 w 4553364"/>
              <a:gd name="connsiteY39" fmla="*/ 1679756 h 5549974"/>
              <a:gd name="connsiteX40" fmla="*/ 4465502 w 4553364"/>
              <a:gd name="connsiteY40" fmla="*/ 1682815 h 5549974"/>
              <a:gd name="connsiteX41" fmla="*/ 4467013 w 4553364"/>
              <a:gd name="connsiteY41" fmla="*/ 1700268 h 5549974"/>
              <a:gd name="connsiteX42" fmla="*/ 4455543 w 4553364"/>
              <a:gd name="connsiteY42" fmla="*/ 1735163 h 5549974"/>
              <a:gd name="connsiteX43" fmla="*/ 4453483 w 4553364"/>
              <a:gd name="connsiteY43" fmla="*/ 1735289 h 5549974"/>
              <a:gd name="connsiteX44" fmla="*/ 4444985 w 4553364"/>
              <a:gd name="connsiteY44" fmla="*/ 1887374 h 5549974"/>
              <a:gd name="connsiteX45" fmla="*/ 4453676 w 4553364"/>
              <a:gd name="connsiteY45" fmla="*/ 1911536 h 5549974"/>
              <a:gd name="connsiteX46" fmla="*/ 4455954 w 4553364"/>
              <a:gd name="connsiteY46" fmla="*/ 1961755 h 5549974"/>
              <a:gd name="connsiteX47" fmla="*/ 4455073 w 4553364"/>
              <a:gd name="connsiteY47" fmla="*/ 1995384 h 5549974"/>
              <a:gd name="connsiteX48" fmla="*/ 4454611 w 4553364"/>
              <a:gd name="connsiteY48" fmla="*/ 2000244 h 5549974"/>
              <a:gd name="connsiteX49" fmla="*/ 4445491 w 4553364"/>
              <a:gd name="connsiteY49" fmla="*/ 2040142 h 5549974"/>
              <a:gd name="connsiteX50" fmla="*/ 4448756 w 4553364"/>
              <a:gd name="connsiteY50" fmla="*/ 2044087 h 5549974"/>
              <a:gd name="connsiteX51" fmla="*/ 4451597 w 4553364"/>
              <a:gd name="connsiteY51" fmla="*/ 2056904 h 5549974"/>
              <a:gd name="connsiteX52" fmla="*/ 4446856 w 4553364"/>
              <a:gd name="connsiteY52" fmla="*/ 2067489 h 5549974"/>
              <a:gd name="connsiteX53" fmla="*/ 4436672 w 4553364"/>
              <a:gd name="connsiteY53" fmla="*/ 2117719 h 5549974"/>
              <a:gd name="connsiteX54" fmla="*/ 4429341 w 4553364"/>
              <a:gd name="connsiteY54" fmla="*/ 2167300 h 5549974"/>
              <a:gd name="connsiteX55" fmla="*/ 4373258 w 4553364"/>
              <a:gd name="connsiteY55" fmla="*/ 3223633 h 5549974"/>
              <a:gd name="connsiteX56" fmla="*/ 4360472 w 4553364"/>
              <a:gd name="connsiteY56" fmla="*/ 3477281 h 5549974"/>
              <a:gd name="connsiteX57" fmla="*/ 4349387 w 4553364"/>
              <a:gd name="connsiteY57" fmla="*/ 3639984 h 5549974"/>
              <a:gd name="connsiteX58" fmla="*/ 4258626 w 4553364"/>
              <a:gd name="connsiteY58" fmla="*/ 5278921 h 5549974"/>
              <a:gd name="connsiteX59" fmla="*/ 4263924 w 4553364"/>
              <a:gd name="connsiteY59" fmla="*/ 5315626 h 5549974"/>
              <a:gd name="connsiteX60" fmla="*/ 4267458 w 4553364"/>
              <a:gd name="connsiteY60" fmla="*/ 5350090 h 5549974"/>
              <a:gd name="connsiteX61" fmla="*/ 4270290 w 4553364"/>
              <a:gd name="connsiteY61" fmla="*/ 5450399 h 5549974"/>
              <a:gd name="connsiteX62" fmla="*/ 4251733 w 4553364"/>
              <a:gd name="connsiteY62" fmla="*/ 5484804 h 5549974"/>
              <a:gd name="connsiteX63" fmla="*/ 4247081 w 4553364"/>
              <a:gd name="connsiteY63" fmla="*/ 5487504 h 5549974"/>
              <a:gd name="connsiteX64" fmla="*/ 4243624 w 4553364"/>
              <a:gd name="connsiteY64" fmla="*/ 5549951 h 5549974"/>
              <a:gd name="connsiteX65" fmla="*/ 310261 w 4553364"/>
              <a:gd name="connsiteY65" fmla="*/ 5297261 h 5549974"/>
              <a:gd name="connsiteX66" fmla="*/ 0 w 4553364"/>
              <a:gd name="connsiteY66" fmla="*/ 5293146 h 5549974"/>
              <a:gd name="connsiteX67" fmla="*/ 4241 w 4553364"/>
              <a:gd name="connsiteY67" fmla="*/ 5239903 h 5549974"/>
              <a:gd name="connsiteX68" fmla="*/ 8461 w 4553364"/>
              <a:gd name="connsiteY68" fmla="*/ 5233298 h 5549974"/>
              <a:gd name="connsiteX69" fmla="*/ 8730 w 4553364"/>
              <a:gd name="connsiteY69" fmla="*/ 5230552 h 5549974"/>
              <a:gd name="connsiteX70" fmla="*/ 9000 w 4553364"/>
              <a:gd name="connsiteY70" fmla="*/ 5227804 h 5549974"/>
              <a:gd name="connsiteX71" fmla="*/ 9537 w 4553364"/>
              <a:gd name="connsiteY71" fmla="*/ 5222308 h 5549974"/>
              <a:gd name="connsiteX72" fmla="*/ 9222 w 4553364"/>
              <a:gd name="connsiteY72" fmla="*/ 5216405 h 5549974"/>
              <a:gd name="connsiteX73" fmla="*/ 8638 w 4553364"/>
              <a:gd name="connsiteY73" fmla="*/ 5213249 h 5549974"/>
              <a:gd name="connsiteX74" fmla="*/ 8907 w 4553364"/>
              <a:gd name="connsiteY74" fmla="*/ 5210500 h 5549974"/>
              <a:gd name="connsiteX75" fmla="*/ 8591 w 4553364"/>
              <a:gd name="connsiteY75" fmla="*/ 5204597 h 5549974"/>
              <a:gd name="connsiteX76" fmla="*/ 8008 w 4553364"/>
              <a:gd name="connsiteY76" fmla="*/ 5201441 h 5549974"/>
              <a:gd name="connsiteX77" fmla="*/ 7378 w 4553364"/>
              <a:gd name="connsiteY77" fmla="*/ 5189632 h 5549974"/>
              <a:gd name="connsiteX78" fmla="*/ 6794 w 4553364"/>
              <a:gd name="connsiteY78" fmla="*/ 5186477 h 5549974"/>
              <a:gd name="connsiteX79" fmla="*/ 7062 w 4553364"/>
              <a:gd name="connsiteY79" fmla="*/ 5183728 h 5549974"/>
              <a:gd name="connsiteX80" fmla="*/ 5627 w 4553364"/>
              <a:gd name="connsiteY80" fmla="*/ 5180163 h 5549974"/>
              <a:gd name="connsiteX81" fmla="*/ 11039 w 4553364"/>
              <a:gd name="connsiteY81" fmla="*/ 5116566 h 5549974"/>
              <a:gd name="connsiteX82" fmla="*/ 78653 w 4553364"/>
              <a:gd name="connsiteY82" fmla="*/ 3839310 h 5549974"/>
              <a:gd name="connsiteX83" fmla="*/ 303343 w 4553364"/>
              <a:gd name="connsiteY83" fmla="*/ 0 h 5549974"/>
              <a:gd name="connsiteX0" fmla="*/ 303343 w 4553364"/>
              <a:gd name="connsiteY0" fmla="*/ 0 h 5549951"/>
              <a:gd name="connsiteX1" fmla="*/ 3305529 w 4553364"/>
              <a:gd name="connsiteY1" fmla="*/ 171842 h 5549951"/>
              <a:gd name="connsiteX2" fmla="*/ 4134340 w 4553364"/>
              <a:gd name="connsiteY2" fmla="*/ 226950 h 5549951"/>
              <a:gd name="connsiteX3" fmla="*/ 4507534 w 4553364"/>
              <a:gd name="connsiteY3" fmla="*/ 247374 h 5549951"/>
              <a:gd name="connsiteX4" fmla="*/ 4535413 w 4553364"/>
              <a:gd name="connsiteY4" fmla="*/ 269179 h 5549951"/>
              <a:gd name="connsiteX5" fmla="*/ 4533639 w 4553364"/>
              <a:gd name="connsiteY5" fmla="*/ 300930 h 5549951"/>
              <a:gd name="connsiteX6" fmla="*/ 4536561 w 4553364"/>
              <a:gd name="connsiteY6" fmla="*/ 302647 h 5549951"/>
              <a:gd name="connsiteX7" fmla="*/ 4552987 w 4553364"/>
              <a:gd name="connsiteY7" fmla="*/ 334222 h 5549951"/>
              <a:gd name="connsiteX8" fmla="*/ 4530726 w 4553364"/>
              <a:gd name="connsiteY8" fmla="*/ 391868 h 5549951"/>
              <a:gd name="connsiteX9" fmla="*/ 4527238 w 4553364"/>
              <a:gd name="connsiteY9" fmla="*/ 415489 h 5549951"/>
              <a:gd name="connsiteX10" fmla="*/ 4522133 w 4553364"/>
              <a:gd name="connsiteY10" fmla="*/ 506828 h 5549951"/>
              <a:gd name="connsiteX11" fmla="*/ 4521483 w 4553364"/>
              <a:gd name="connsiteY11" fmla="*/ 553245 h 5549951"/>
              <a:gd name="connsiteX12" fmla="*/ 4518384 w 4553364"/>
              <a:gd name="connsiteY12" fmla="*/ 581709 h 5549951"/>
              <a:gd name="connsiteX13" fmla="*/ 4517715 w 4553364"/>
              <a:gd name="connsiteY13" fmla="*/ 585890 h 5549951"/>
              <a:gd name="connsiteX14" fmla="*/ 4504778 w 4553364"/>
              <a:gd name="connsiteY14" fmla="*/ 817404 h 5549951"/>
              <a:gd name="connsiteX15" fmla="*/ 4506491 w 4553364"/>
              <a:gd name="connsiteY15" fmla="*/ 822238 h 5549951"/>
              <a:gd name="connsiteX16" fmla="*/ 4504340 w 4553364"/>
              <a:gd name="connsiteY16" fmla="*/ 846069 h 5549951"/>
              <a:gd name="connsiteX17" fmla="*/ 4502740 w 4553364"/>
              <a:gd name="connsiteY17" fmla="*/ 853854 h 5549951"/>
              <a:gd name="connsiteX18" fmla="*/ 4496502 w 4553364"/>
              <a:gd name="connsiteY18" fmla="*/ 965485 h 5549951"/>
              <a:gd name="connsiteX19" fmla="*/ 4498579 w 4553364"/>
              <a:gd name="connsiteY19" fmla="*/ 966385 h 5549951"/>
              <a:gd name="connsiteX20" fmla="*/ 4502698 w 4553364"/>
              <a:gd name="connsiteY20" fmla="*/ 1002567 h 5549951"/>
              <a:gd name="connsiteX21" fmla="*/ 4497900 w 4553364"/>
              <a:gd name="connsiteY21" fmla="*/ 1101094 h 5549951"/>
              <a:gd name="connsiteX22" fmla="*/ 4497795 w 4553364"/>
              <a:gd name="connsiteY22" fmla="*/ 1159389 h 5549951"/>
              <a:gd name="connsiteX23" fmla="*/ 4502098 w 4553364"/>
              <a:gd name="connsiteY23" fmla="*/ 1180505 h 5549951"/>
              <a:gd name="connsiteX24" fmla="*/ 4505188 w 4553364"/>
              <a:gd name="connsiteY24" fmla="*/ 1210687 h 5549951"/>
              <a:gd name="connsiteX25" fmla="*/ 4514005 w 4553364"/>
              <a:gd name="connsiteY25" fmla="*/ 1263157 h 5549951"/>
              <a:gd name="connsiteX26" fmla="*/ 4516282 w 4553364"/>
              <a:gd name="connsiteY26" fmla="*/ 1313374 h 5549951"/>
              <a:gd name="connsiteX27" fmla="*/ 4515402 w 4553364"/>
              <a:gd name="connsiteY27" fmla="*/ 1347004 h 5549951"/>
              <a:gd name="connsiteX28" fmla="*/ 4514939 w 4553364"/>
              <a:gd name="connsiteY28" fmla="*/ 1351864 h 5549951"/>
              <a:gd name="connsiteX29" fmla="*/ 4505820 w 4553364"/>
              <a:gd name="connsiteY29" fmla="*/ 1391762 h 5549951"/>
              <a:gd name="connsiteX30" fmla="*/ 4509084 w 4553364"/>
              <a:gd name="connsiteY30" fmla="*/ 1395707 h 5549951"/>
              <a:gd name="connsiteX31" fmla="*/ 4511926 w 4553364"/>
              <a:gd name="connsiteY31" fmla="*/ 1408524 h 5549951"/>
              <a:gd name="connsiteX32" fmla="*/ 4507185 w 4553364"/>
              <a:gd name="connsiteY32" fmla="*/ 1419109 h 5549951"/>
              <a:gd name="connsiteX33" fmla="*/ 4497001 w 4553364"/>
              <a:gd name="connsiteY33" fmla="*/ 1469337 h 5549951"/>
              <a:gd name="connsiteX34" fmla="*/ 4486104 w 4553364"/>
              <a:gd name="connsiteY34" fmla="*/ 1543038 h 5549951"/>
              <a:gd name="connsiteX35" fmla="*/ 4481223 w 4553364"/>
              <a:gd name="connsiteY35" fmla="*/ 1553997 h 5549951"/>
              <a:gd name="connsiteX36" fmla="*/ 4466795 w 4553364"/>
              <a:gd name="connsiteY36" fmla="*/ 1626071 h 5549951"/>
              <a:gd name="connsiteX37" fmla="*/ 4463080 w 4553364"/>
              <a:gd name="connsiteY37" fmla="*/ 1664103 h 5549951"/>
              <a:gd name="connsiteX38" fmla="*/ 4466740 w 4553364"/>
              <a:gd name="connsiteY38" fmla="*/ 1668558 h 5549951"/>
              <a:gd name="connsiteX39" fmla="*/ 4465090 w 4553364"/>
              <a:gd name="connsiteY39" fmla="*/ 1679756 h 5549951"/>
              <a:gd name="connsiteX40" fmla="*/ 4465502 w 4553364"/>
              <a:gd name="connsiteY40" fmla="*/ 1682815 h 5549951"/>
              <a:gd name="connsiteX41" fmla="*/ 4467013 w 4553364"/>
              <a:gd name="connsiteY41" fmla="*/ 1700268 h 5549951"/>
              <a:gd name="connsiteX42" fmla="*/ 4455543 w 4553364"/>
              <a:gd name="connsiteY42" fmla="*/ 1735163 h 5549951"/>
              <a:gd name="connsiteX43" fmla="*/ 4453483 w 4553364"/>
              <a:gd name="connsiteY43" fmla="*/ 1735289 h 5549951"/>
              <a:gd name="connsiteX44" fmla="*/ 4444985 w 4553364"/>
              <a:gd name="connsiteY44" fmla="*/ 1887374 h 5549951"/>
              <a:gd name="connsiteX45" fmla="*/ 4453676 w 4553364"/>
              <a:gd name="connsiteY45" fmla="*/ 1911536 h 5549951"/>
              <a:gd name="connsiteX46" fmla="*/ 4455954 w 4553364"/>
              <a:gd name="connsiteY46" fmla="*/ 1961755 h 5549951"/>
              <a:gd name="connsiteX47" fmla="*/ 4455073 w 4553364"/>
              <a:gd name="connsiteY47" fmla="*/ 1995384 h 5549951"/>
              <a:gd name="connsiteX48" fmla="*/ 4454611 w 4553364"/>
              <a:gd name="connsiteY48" fmla="*/ 2000244 h 5549951"/>
              <a:gd name="connsiteX49" fmla="*/ 4445491 w 4553364"/>
              <a:gd name="connsiteY49" fmla="*/ 2040142 h 5549951"/>
              <a:gd name="connsiteX50" fmla="*/ 4448756 w 4553364"/>
              <a:gd name="connsiteY50" fmla="*/ 2044087 h 5549951"/>
              <a:gd name="connsiteX51" fmla="*/ 4451597 w 4553364"/>
              <a:gd name="connsiteY51" fmla="*/ 2056904 h 5549951"/>
              <a:gd name="connsiteX52" fmla="*/ 4446856 w 4553364"/>
              <a:gd name="connsiteY52" fmla="*/ 2067489 h 5549951"/>
              <a:gd name="connsiteX53" fmla="*/ 4436672 w 4553364"/>
              <a:gd name="connsiteY53" fmla="*/ 2117719 h 5549951"/>
              <a:gd name="connsiteX54" fmla="*/ 4429341 w 4553364"/>
              <a:gd name="connsiteY54" fmla="*/ 2167300 h 5549951"/>
              <a:gd name="connsiteX55" fmla="*/ 4373258 w 4553364"/>
              <a:gd name="connsiteY55" fmla="*/ 3223633 h 5549951"/>
              <a:gd name="connsiteX56" fmla="*/ 4360472 w 4553364"/>
              <a:gd name="connsiteY56" fmla="*/ 3477281 h 5549951"/>
              <a:gd name="connsiteX57" fmla="*/ 4349387 w 4553364"/>
              <a:gd name="connsiteY57" fmla="*/ 3639984 h 5549951"/>
              <a:gd name="connsiteX58" fmla="*/ 4258626 w 4553364"/>
              <a:gd name="connsiteY58" fmla="*/ 5278921 h 5549951"/>
              <a:gd name="connsiteX59" fmla="*/ 4263924 w 4553364"/>
              <a:gd name="connsiteY59" fmla="*/ 5315626 h 5549951"/>
              <a:gd name="connsiteX60" fmla="*/ 4267458 w 4553364"/>
              <a:gd name="connsiteY60" fmla="*/ 5350090 h 5549951"/>
              <a:gd name="connsiteX61" fmla="*/ 4270290 w 4553364"/>
              <a:gd name="connsiteY61" fmla="*/ 5450399 h 5549951"/>
              <a:gd name="connsiteX62" fmla="*/ 4251733 w 4553364"/>
              <a:gd name="connsiteY62" fmla="*/ 5484804 h 5549951"/>
              <a:gd name="connsiteX63" fmla="*/ 4247081 w 4553364"/>
              <a:gd name="connsiteY63" fmla="*/ 5487504 h 5549951"/>
              <a:gd name="connsiteX64" fmla="*/ 4243624 w 4553364"/>
              <a:gd name="connsiteY64" fmla="*/ 5549951 h 5549951"/>
              <a:gd name="connsiteX65" fmla="*/ 0 w 4553364"/>
              <a:gd name="connsiteY65" fmla="*/ 5293146 h 5549951"/>
              <a:gd name="connsiteX66" fmla="*/ 4241 w 4553364"/>
              <a:gd name="connsiteY66" fmla="*/ 5239903 h 5549951"/>
              <a:gd name="connsiteX67" fmla="*/ 8461 w 4553364"/>
              <a:gd name="connsiteY67" fmla="*/ 5233298 h 5549951"/>
              <a:gd name="connsiteX68" fmla="*/ 8730 w 4553364"/>
              <a:gd name="connsiteY68" fmla="*/ 5230552 h 5549951"/>
              <a:gd name="connsiteX69" fmla="*/ 9000 w 4553364"/>
              <a:gd name="connsiteY69" fmla="*/ 5227804 h 5549951"/>
              <a:gd name="connsiteX70" fmla="*/ 9537 w 4553364"/>
              <a:gd name="connsiteY70" fmla="*/ 5222308 h 5549951"/>
              <a:gd name="connsiteX71" fmla="*/ 9222 w 4553364"/>
              <a:gd name="connsiteY71" fmla="*/ 5216405 h 5549951"/>
              <a:gd name="connsiteX72" fmla="*/ 8638 w 4553364"/>
              <a:gd name="connsiteY72" fmla="*/ 5213249 h 5549951"/>
              <a:gd name="connsiteX73" fmla="*/ 8907 w 4553364"/>
              <a:gd name="connsiteY73" fmla="*/ 5210500 h 5549951"/>
              <a:gd name="connsiteX74" fmla="*/ 8591 w 4553364"/>
              <a:gd name="connsiteY74" fmla="*/ 5204597 h 5549951"/>
              <a:gd name="connsiteX75" fmla="*/ 8008 w 4553364"/>
              <a:gd name="connsiteY75" fmla="*/ 5201441 h 5549951"/>
              <a:gd name="connsiteX76" fmla="*/ 7378 w 4553364"/>
              <a:gd name="connsiteY76" fmla="*/ 5189632 h 5549951"/>
              <a:gd name="connsiteX77" fmla="*/ 6794 w 4553364"/>
              <a:gd name="connsiteY77" fmla="*/ 5186477 h 5549951"/>
              <a:gd name="connsiteX78" fmla="*/ 7062 w 4553364"/>
              <a:gd name="connsiteY78" fmla="*/ 5183728 h 5549951"/>
              <a:gd name="connsiteX79" fmla="*/ 5627 w 4553364"/>
              <a:gd name="connsiteY79" fmla="*/ 5180163 h 5549951"/>
              <a:gd name="connsiteX80" fmla="*/ 11039 w 4553364"/>
              <a:gd name="connsiteY80" fmla="*/ 5116566 h 5549951"/>
              <a:gd name="connsiteX81" fmla="*/ 78653 w 4553364"/>
              <a:gd name="connsiteY81" fmla="*/ 3839310 h 5549951"/>
              <a:gd name="connsiteX82" fmla="*/ 303343 w 4553364"/>
              <a:gd name="connsiteY82" fmla="*/ 0 h 554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553364" h="5549951">
                <a:moveTo>
                  <a:pt x="303343" y="0"/>
                </a:moveTo>
                <a:cubicBezTo>
                  <a:pt x="628090" y="31218"/>
                  <a:pt x="2667030" y="134017"/>
                  <a:pt x="3305529" y="171842"/>
                </a:cubicBezTo>
                <a:lnTo>
                  <a:pt x="4134340" y="226950"/>
                </a:lnTo>
                <a:lnTo>
                  <a:pt x="4507534" y="247374"/>
                </a:lnTo>
                <a:lnTo>
                  <a:pt x="4535413" y="269179"/>
                </a:lnTo>
                <a:cubicBezTo>
                  <a:pt x="4534822" y="279763"/>
                  <a:pt x="4534230" y="290346"/>
                  <a:pt x="4533639" y="300930"/>
                </a:cubicBezTo>
                <a:lnTo>
                  <a:pt x="4536561" y="302647"/>
                </a:lnTo>
                <a:cubicBezTo>
                  <a:pt x="4546159" y="304354"/>
                  <a:pt x="4555357" y="291327"/>
                  <a:pt x="4552987" y="334222"/>
                </a:cubicBezTo>
                <a:cubicBezTo>
                  <a:pt x="4542346" y="354710"/>
                  <a:pt x="4535332" y="373686"/>
                  <a:pt x="4530726" y="391868"/>
                </a:cubicBezTo>
                <a:lnTo>
                  <a:pt x="4527238" y="415489"/>
                </a:lnTo>
                <a:lnTo>
                  <a:pt x="4522133" y="506828"/>
                </a:lnTo>
                <a:cubicBezTo>
                  <a:pt x="4521916" y="522300"/>
                  <a:pt x="4521700" y="537773"/>
                  <a:pt x="4521483" y="553245"/>
                </a:cubicBezTo>
                <a:cubicBezTo>
                  <a:pt x="4521212" y="558170"/>
                  <a:pt x="4520118" y="568699"/>
                  <a:pt x="4518384" y="581709"/>
                </a:cubicBezTo>
                <a:lnTo>
                  <a:pt x="4517715" y="585890"/>
                </a:lnTo>
                <a:lnTo>
                  <a:pt x="4504778" y="817404"/>
                </a:lnTo>
                <a:lnTo>
                  <a:pt x="4506491" y="822238"/>
                </a:lnTo>
                <a:cubicBezTo>
                  <a:pt x="4506993" y="829783"/>
                  <a:pt x="4505912" y="837845"/>
                  <a:pt x="4504340" y="846069"/>
                </a:cubicBezTo>
                <a:lnTo>
                  <a:pt x="4502740" y="853854"/>
                </a:lnTo>
                <a:lnTo>
                  <a:pt x="4496502" y="965485"/>
                </a:lnTo>
                <a:lnTo>
                  <a:pt x="4498579" y="966385"/>
                </a:lnTo>
                <a:cubicBezTo>
                  <a:pt x="4500020" y="972743"/>
                  <a:pt x="4502811" y="980116"/>
                  <a:pt x="4502698" y="1002567"/>
                </a:cubicBezTo>
                <a:cubicBezTo>
                  <a:pt x="4491860" y="1029868"/>
                  <a:pt x="4512316" y="1067217"/>
                  <a:pt x="4497900" y="1101094"/>
                </a:cubicBezTo>
                <a:cubicBezTo>
                  <a:pt x="4494173" y="1113552"/>
                  <a:pt x="4492281" y="1152106"/>
                  <a:pt x="4497795" y="1159389"/>
                </a:cubicBezTo>
                <a:cubicBezTo>
                  <a:pt x="4498610" y="1167426"/>
                  <a:pt x="4495953" y="1176807"/>
                  <a:pt x="4502098" y="1180505"/>
                </a:cubicBezTo>
                <a:cubicBezTo>
                  <a:pt x="4509397" y="1186625"/>
                  <a:pt x="4495916" y="1214705"/>
                  <a:pt x="4505188" y="1210687"/>
                </a:cubicBezTo>
                <a:cubicBezTo>
                  <a:pt x="4495912" y="1230628"/>
                  <a:pt x="4511023" y="1246424"/>
                  <a:pt x="4514005" y="1263157"/>
                </a:cubicBezTo>
                <a:lnTo>
                  <a:pt x="4516282" y="1313374"/>
                </a:lnTo>
                <a:cubicBezTo>
                  <a:pt x="4515989" y="1324584"/>
                  <a:pt x="4515695" y="1335794"/>
                  <a:pt x="4515402" y="1347004"/>
                </a:cubicBezTo>
                <a:cubicBezTo>
                  <a:pt x="4515248" y="1348624"/>
                  <a:pt x="4515093" y="1350244"/>
                  <a:pt x="4514939" y="1351864"/>
                </a:cubicBezTo>
                <a:lnTo>
                  <a:pt x="4505820" y="1391762"/>
                </a:lnTo>
                <a:cubicBezTo>
                  <a:pt x="4507026" y="1392770"/>
                  <a:pt x="4508128" y="1394098"/>
                  <a:pt x="4509084" y="1395707"/>
                </a:cubicBezTo>
                <a:lnTo>
                  <a:pt x="4511926" y="1408524"/>
                </a:lnTo>
                <a:lnTo>
                  <a:pt x="4507185" y="1419109"/>
                </a:lnTo>
                <a:lnTo>
                  <a:pt x="4497001" y="1469337"/>
                </a:lnTo>
                <a:lnTo>
                  <a:pt x="4486104" y="1543038"/>
                </a:lnTo>
                <a:lnTo>
                  <a:pt x="4481223" y="1553997"/>
                </a:lnTo>
                <a:cubicBezTo>
                  <a:pt x="4475132" y="1579288"/>
                  <a:pt x="4478280" y="1610368"/>
                  <a:pt x="4466795" y="1626071"/>
                </a:cubicBezTo>
                <a:lnTo>
                  <a:pt x="4463080" y="1664103"/>
                </a:lnTo>
                <a:lnTo>
                  <a:pt x="4466740" y="1668558"/>
                </a:lnTo>
                <a:lnTo>
                  <a:pt x="4465090" y="1679756"/>
                </a:lnTo>
                <a:cubicBezTo>
                  <a:pt x="4465227" y="1680776"/>
                  <a:pt x="4465365" y="1681795"/>
                  <a:pt x="4465502" y="1682815"/>
                </a:cubicBezTo>
                <a:cubicBezTo>
                  <a:pt x="4466309" y="1688654"/>
                  <a:pt x="4466966" y="1694439"/>
                  <a:pt x="4467013" y="1700268"/>
                </a:cubicBezTo>
                <a:cubicBezTo>
                  <a:pt x="4452441" y="1697000"/>
                  <a:pt x="4458150" y="1726126"/>
                  <a:pt x="4455543" y="1735163"/>
                </a:cubicBezTo>
                <a:lnTo>
                  <a:pt x="4453483" y="1735289"/>
                </a:lnTo>
                <a:lnTo>
                  <a:pt x="4444985" y="1887374"/>
                </a:lnTo>
                <a:lnTo>
                  <a:pt x="4453676" y="1911536"/>
                </a:lnTo>
                <a:cubicBezTo>
                  <a:pt x="4454435" y="1928276"/>
                  <a:pt x="4455195" y="1945015"/>
                  <a:pt x="4455954" y="1961755"/>
                </a:cubicBezTo>
                <a:cubicBezTo>
                  <a:pt x="4455660" y="1972965"/>
                  <a:pt x="4455367" y="1984174"/>
                  <a:pt x="4455073" y="1995384"/>
                </a:cubicBezTo>
                <a:lnTo>
                  <a:pt x="4454611" y="2000244"/>
                </a:lnTo>
                <a:lnTo>
                  <a:pt x="4445491" y="2040142"/>
                </a:lnTo>
                <a:cubicBezTo>
                  <a:pt x="4446698" y="2041150"/>
                  <a:pt x="4447799" y="2042479"/>
                  <a:pt x="4448756" y="2044087"/>
                </a:cubicBezTo>
                <a:lnTo>
                  <a:pt x="4451597" y="2056904"/>
                </a:lnTo>
                <a:lnTo>
                  <a:pt x="4446856" y="2067489"/>
                </a:lnTo>
                <a:lnTo>
                  <a:pt x="4436672" y="2117719"/>
                </a:lnTo>
                <a:lnTo>
                  <a:pt x="4429341" y="2167300"/>
                </a:lnTo>
                <a:cubicBezTo>
                  <a:pt x="4410647" y="2519411"/>
                  <a:pt x="4376873" y="2876607"/>
                  <a:pt x="4373258" y="3223633"/>
                </a:cubicBezTo>
                <a:cubicBezTo>
                  <a:pt x="4370306" y="3302336"/>
                  <a:pt x="4363423" y="3398578"/>
                  <a:pt x="4360472" y="3477281"/>
                </a:cubicBezTo>
                <a:cubicBezTo>
                  <a:pt x="4367079" y="3471365"/>
                  <a:pt x="4356688" y="3621544"/>
                  <a:pt x="4349387" y="3639984"/>
                </a:cubicBezTo>
                <a:lnTo>
                  <a:pt x="4258626" y="5278921"/>
                </a:lnTo>
                <a:lnTo>
                  <a:pt x="4263924" y="5315626"/>
                </a:lnTo>
                <a:cubicBezTo>
                  <a:pt x="4269712" y="5323538"/>
                  <a:pt x="4266397" y="5327627"/>
                  <a:pt x="4267458" y="5350090"/>
                </a:cubicBezTo>
                <a:cubicBezTo>
                  <a:pt x="4268519" y="5372551"/>
                  <a:pt x="4251794" y="5406222"/>
                  <a:pt x="4270290" y="5450399"/>
                </a:cubicBezTo>
                <a:cubicBezTo>
                  <a:pt x="4269872" y="5457964"/>
                  <a:pt x="4260193" y="5476308"/>
                  <a:pt x="4251733" y="5484804"/>
                </a:cubicBezTo>
                <a:lnTo>
                  <a:pt x="4247081" y="5487504"/>
                </a:lnTo>
                <a:cubicBezTo>
                  <a:pt x="4245929" y="5508319"/>
                  <a:pt x="4247889" y="5526348"/>
                  <a:pt x="4243624" y="5549951"/>
                </a:cubicBezTo>
                <a:cubicBezTo>
                  <a:pt x="3535777" y="5517558"/>
                  <a:pt x="706564" y="5344821"/>
                  <a:pt x="0" y="5293146"/>
                </a:cubicBezTo>
                <a:lnTo>
                  <a:pt x="4241" y="5239903"/>
                </a:lnTo>
                <a:lnTo>
                  <a:pt x="8461" y="5233298"/>
                </a:lnTo>
                <a:cubicBezTo>
                  <a:pt x="8991" y="5232196"/>
                  <a:pt x="8639" y="5231467"/>
                  <a:pt x="8730" y="5230552"/>
                </a:cubicBezTo>
                <a:lnTo>
                  <a:pt x="9000" y="5227804"/>
                </a:lnTo>
                <a:cubicBezTo>
                  <a:pt x="9178" y="5225973"/>
                  <a:pt x="9545" y="5223940"/>
                  <a:pt x="9537" y="5222308"/>
                </a:cubicBezTo>
                <a:cubicBezTo>
                  <a:pt x="9481" y="5211840"/>
                  <a:pt x="8399" y="5224803"/>
                  <a:pt x="9222" y="5216405"/>
                </a:cubicBezTo>
                <a:cubicBezTo>
                  <a:pt x="9028" y="5215352"/>
                  <a:pt x="8703" y="5214469"/>
                  <a:pt x="8638" y="5213249"/>
                </a:cubicBezTo>
                <a:cubicBezTo>
                  <a:pt x="8596" y="5212477"/>
                  <a:pt x="8947" y="5211272"/>
                  <a:pt x="8907" y="5210500"/>
                </a:cubicBezTo>
                <a:cubicBezTo>
                  <a:pt x="8526" y="5203355"/>
                  <a:pt x="7974" y="5210896"/>
                  <a:pt x="8591" y="5204597"/>
                </a:cubicBezTo>
                <a:lnTo>
                  <a:pt x="8008" y="5201441"/>
                </a:lnTo>
                <a:cubicBezTo>
                  <a:pt x="6593" y="5193798"/>
                  <a:pt x="6556" y="5198023"/>
                  <a:pt x="7378" y="5189632"/>
                </a:cubicBezTo>
                <a:cubicBezTo>
                  <a:pt x="7183" y="5188581"/>
                  <a:pt x="6860" y="5187696"/>
                  <a:pt x="6794" y="5186477"/>
                </a:cubicBezTo>
                <a:cubicBezTo>
                  <a:pt x="6752" y="5185706"/>
                  <a:pt x="7185" y="5184394"/>
                  <a:pt x="7062" y="5183728"/>
                </a:cubicBezTo>
                <a:cubicBezTo>
                  <a:pt x="6788" y="5182241"/>
                  <a:pt x="4614" y="5182665"/>
                  <a:pt x="5627" y="5180163"/>
                </a:cubicBezTo>
                <a:lnTo>
                  <a:pt x="11039" y="5116566"/>
                </a:lnTo>
                <a:lnTo>
                  <a:pt x="78653" y="3839310"/>
                </a:lnTo>
                <a:lnTo>
                  <a:pt x="3033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close-up of a newspaper&#10;&#10;Description automatically generated">
            <a:extLst>
              <a:ext uri="{FF2B5EF4-FFF2-40B4-BE49-F238E27FC236}">
                <a16:creationId xmlns:a16="http://schemas.microsoft.com/office/drawing/2014/main" id="{65F1757D-29F7-6B7B-458F-021D3C4AA5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43020419">
            <a:off x="1104416" y="1926593"/>
            <a:ext cx="4254392" cy="259517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41925C-C896-C618-0EA5-037649C2E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32507" y="1412465"/>
            <a:ext cx="5032572" cy="488080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The Health Insurance Portability Act was created in 1996.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There are four tiers with various fine levels if you violate HIPAA.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Never have conversations about a patient’s medical record in a public setting.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HIPAA has five rules: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Privacy Rule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Security Rule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Omnibus Rule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Enforcement Rule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Breach Notification Rule</a:t>
            </a:r>
          </a:p>
          <a:p>
            <a:pPr marL="228600" lvl="1">
              <a:lnSpc>
                <a:spcPct val="110000"/>
              </a:lnSpc>
              <a:buNone/>
            </a:pPr>
            <a:endParaRPr lang="en-US" sz="1100" dirty="0"/>
          </a:p>
          <a:p>
            <a:pPr marL="228600" lvl="1">
              <a:lnSpc>
                <a:spcPct val="110000"/>
              </a:lnSpc>
              <a:buNone/>
            </a:pPr>
            <a:r>
              <a:rPr lang="en-US" sz="1100" dirty="0"/>
              <a:t> 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6BEFBD8-C05C-43C7-8D7B-58D37F70F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622FDA5-36F9-4DD4-87A3-58FC513B8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34870DF-B7C4-4149-9E0F-2B602F26BD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1CD7D4A-FA69-4C48-A532-9ED58E181A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57FB85D-1649-470D-A7BA-3475C851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03CCCF79-BC42-40CC-A81F-1C5962B62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193556" y="5316608"/>
            <a:ext cx="444795" cy="1655141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4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35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rge icebergs in Greenland">
            <a:extLst>
              <a:ext uri="{FF2B5EF4-FFF2-40B4-BE49-F238E27FC236}">
                <a16:creationId xmlns:a16="http://schemas.microsoft.com/office/drawing/2014/main" id="{792F8B3D-EBD5-8A45-4195-B1E10D3C70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4000"/>
          </a:blip>
          <a:srcRect t="24593" b="4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288E61-74FF-E554-3A7F-3B2BB71C8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Ice Breaker</a:t>
            </a:r>
          </a:p>
        </p:txBody>
      </p:sp>
      <p:pic>
        <p:nvPicPr>
          <p:cNvPr id="14" name="Content Placeholder 13" descr="A river with a bridge and building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2CBD0B6E-7A09-6357-7E53-89E53AB99C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42888" y="1200150"/>
            <a:ext cx="6026992" cy="4976812"/>
          </a:xfrm>
        </p:spPr>
      </p:pic>
      <p:graphicFrame>
        <p:nvGraphicFramePr>
          <p:cNvPr id="18" name="Content Placeholder 6">
            <a:extLst>
              <a:ext uri="{FF2B5EF4-FFF2-40B4-BE49-F238E27FC236}">
                <a16:creationId xmlns:a16="http://schemas.microsoft.com/office/drawing/2014/main" id="{CA0740A4-3820-50E1-5816-5EBC26C4C8C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30704638"/>
              </p:ext>
            </p:extLst>
          </p:nvPr>
        </p:nvGraphicFramePr>
        <p:xfrm>
          <a:off x="6269880" y="1334585"/>
          <a:ext cx="4782699" cy="4008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207051D7-9755-DD90-F9AB-40D00695C7C5}"/>
              </a:ext>
            </a:extLst>
          </p:cNvPr>
          <p:cNvSpPr txBox="1"/>
          <p:nvPr/>
        </p:nvSpPr>
        <p:spPr>
          <a:xfrm rot="20502528">
            <a:off x="192973" y="1712266"/>
            <a:ext cx="484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Guess the hometown!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FC9CF1-F432-A8ED-BC96-6FD0BCDF7ABC}"/>
              </a:ext>
            </a:extLst>
          </p:cNvPr>
          <p:cNvSpPr txBox="1"/>
          <p:nvPr/>
        </p:nvSpPr>
        <p:spPr>
          <a:xfrm>
            <a:off x="1443221" y="2326495"/>
            <a:ext cx="35433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highlight>
                  <a:srgbClr val="FFFF00"/>
                </a:highlight>
              </a:rPr>
              <a:t>Hometown of basketball player Shaquille O’Neal</a:t>
            </a:r>
            <a:br>
              <a:rPr lang="en-US" b="1" dirty="0">
                <a:highlight>
                  <a:srgbClr val="FFFF00"/>
                </a:highlight>
              </a:rPr>
            </a:br>
            <a:endParaRPr lang="en-US" b="1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highlight>
                  <a:srgbClr val="FFFF00"/>
                </a:highlight>
              </a:rPr>
              <a:t>Houses the Hockey Team the New Jersey Devils</a:t>
            </a:r>
            <a:br>
              <a:rPr lang="en-US" b="1" dirty="0">
                <a:highlight>
                  <a:srgbClr val="FFFF00"/>
                </a:highlight>
              </a:rPr>
            </a:br>
            <a:endParaRPr lang="en-US" b="1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highlight>
                  <a:srgbClr val="FFFF00"/>
                </a:highlight>
              </a:rPr>
              <a:t>Has the largest number of cherry blossom trees in the 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0F9F56E-5A69-4F79-A578-5963B46C1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4410BB-2331-82ED-2FDB-100C5985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365125"/>
            <a:ext cx="5509684" cy="15789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Quiz Time 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D8D54F-0262-27C6-9AB4-8B877CD5B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0" y="2331288"/>
            <a:ext cx="5509684" cy="38409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Time for an interactive quiz to see what you learned. </a:t>
            </a:r>
          </a:p>
          <a:p>
            <a:r>
              <a:rPr lang="en-US" dirty="0"/>
              <a:t>The quiz was created using the poll everywhere app. </a:t>
            </a:r>
          </a:p>
          <a:p>
            <a:r>
              <a:rPr lang="en-US" dirty="0"/>
              <a:t>Please go to </a:t>
            </a:r>
            <a:r>
              <a:rPr lang="en-US" dirty="0">
                <a:hlinkClick r:id="rId3"/>
              </a:rPr>
              <a:t>https://www.pollev.com/tashenamalloy770</a:t>
            </a:r>
            <a:r>
              <a:rPr lang="en-US" dirty="0"/>
              <a:t> to participate</a:t>
            </a:r>
          </a:p>
          <a:p>
            <a:r>
              <a:rPr lang="en-US" dirty="0"/>
              <a:t>When you have logged in: use the thumbs up reaction</a:t>
            </a:r>
          </a:p>
          <a:p>
            <a:r>
              <a:rPr lang="en-US" dirty="0"/>
              <a:t>If you need help: use the raised hand reaction </a:t>
            </a:r>
          </a:p>
        </p:txBody>
      </p:sp>
      <p:sp>
        <p:nvSpPr>
          <p:cNvPr id="46" name="Rectangle 13">
            <a:extLst>
              <a:ext uri="{FF2B5EF4-FFF2-40B4-BE49-F238E27FC236}">
                <a16:creationId xmlns:a16="http://schemas.microsoft.com/office/drawing/2014/main" id="{E99323BC-1B70-447E-A2E4-BD7851671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4245">
            <a:off x="7357309" y="579304"/>
            <a:ext cx="4207231" cy="5687459"/>
          </a:xfrm>
          <a:custGeom>
            <a:avLst/>
            <a:gdLst>
              <a:gd name="connsiteX0" fmla="*/ 0 w 4212976"/>
              <a:gd name="connsiteY0" fmla="*/ 0 h 5687201"/>
              <a:gd name="connsiteX1" fmla="*/ 4212976 w 4212976"/>
              <a:gd name="connsiteY1" fmla="*/ 0 h 5687201"/>
              <a:gd name="connsiteX2" fmla="*/ 4212976 w 4212976"/>
              <a:gd name="connsiteY2" fmla="*/ 5687201 h 5687201"/>
              <a:gd name="connsiteX3" fmla="*/ 0 w 4212976"/>
              <a:gd name="connsiteY3" fmla="*/ 5687201 h 5687201"/>
              <a:gd name="connsiteX4" fmla="*/ 0 w 4212976"/>
              <a:gd name="connsiteY4" fmla="*/ 0 h 5687201"/>
              <a:gd name="connsiteX0" fmla="*/ 0 w 4212976"/>
              <a:gd name="connsiteY0" fmla="*/ 0 h 5687201"/>
              <a:gd name="connsiteX1" fmla="*/ 4212976 w 4212976"/>
              <a:gd name="connsiteY1" fmla="*/ 0 h 5687201"/>
              <a:gd name="connsiteX2" fmla="*/ 4212976 w 4212976"/>
              <a:gd name="connsiteY2" fmla="*/ 5687201 h 5687201"/>
              <a:gd name="connsiteX3" fmla="*/ 22981 w 4212976"/>
              <a:gd name="connsiteY3" fmla="*/ 5686169 h 5687201"/>
              <a:gd name="connsiteX4" fmla="*/ 0 w 4212976"/>
              <a:gd name="connsiteY4" fmla="*/ 0 h 5687201"/>
              <a:gd name="connsiteX0" fmla="*/ 0 w 4207231"/>
              <a:gd name="connsiteY0" fmla="*/ 0 h 5687459"/>
              <a:gd name="connsiteX1" fmla="*/ 4207231 w 4207231"/>
              <a:gd name="connsiteY1" fmla="*/ 258 h 5687459"/>
              <a:gd name="connsiteX2" fmla="*/ 4207231 w 4207231"/>
              <a:gd name="connsiteY2" fmla="*/ 5687459 h 5687459"/>
              <a:gd name="connsiteX3" fmla="*/ 17236 w 4207231"/>
              <a:gd name="connsiteY3" fmla="*/ 5686427 h 5687459"/>
              <a:gd name="connsiteX4" fmla="*/ 0 w 4207231"/>
              <a:gd name="connsiteY4" fmla="*/ 0 h 5687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7231" h="5687459">
                <a:moveTo>
                  <a:pt x="0" y="0"/>
                </a:moveTo>
                <a:lnTo>
                  <a:pt x="4207231" y="258"/>
                </a:lnTo>
                <a:lnTo>
                  <a:pt x="4207231" y="5687459"/>
                </a:lnTo>
                <a:lnTo>
                  <a:pt x="17236" y="5686427"/>
                </a:lnTo>
                <a:cubicBezTo>
                  <a:pt x="9576" y="3791037"/>
                  <a:pt x="7660" y="1895390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1FFF5263-8C19-4573-8C94-FC74D1ED1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61469">
            <a:off x="7347250" y="569415"/>
            <a:ext cx="4259614" cy="5705181"/>
          </a:xfrm>
          <a:custGeom>
            <a:avLst/>
            <a:gdLst>
              <a:gd name="connsiteX0" fmla="*/ 412307 w 4662328"/>
              <a:gd name="connsiteY0" fmla="*/ 0 h 5549975"/>
              <a:gd name="connsiteX1" fmla="*/ 3414493 w 4662328"/>
              <a:gd name="connsiteY1" fmla="*/ 171842 h 5549975"/>
              <a:gd name="connsiteX2" fmla="*/ 4243304 w 4662328"/>
              <a:gd name="connsiteY2" fmla="*/ 226950 h 5549975"/>
              <a:gd name="connsiteX3" fmla="*/ 4616498 w 4662328"/>
              <a:gd name="connsiteY3" fmla="*/ 247374 h 5549975"/>
              <a:gd name="connsiteX4" fmla="*/ 4644377 w 4662328"/>
              <a:gd name="connsiteY4" fmla="*/ 269179 h 5549975"/>
              <a:gd name="connsiteX5" fmla="*/ 4642603 w 4662328"/>
              <a:gd name="connsiteY5" fmla="*/ 300930 h 5549975"/>
              <a:gd name="connsiteX6" fmla="*/ 4645525 w 4662328"/>
              <a:gd name="connsiteY6" fmla="*/ 302647 h 5549975"/>
              <a:gd name="connsiteX7" fmla="*/ 4661951 w 4662328"/>
              <a:gd name="connsiteY7" fmla="*/ 334222 h 5549975"/>
              <a:gd name="connsiteX8" fmla="*/ 4639690 w 4662328"/>
              <a:gd name="connsiteY8" fmla="*/ 391868 h 5549975"/>
              <a:gd name="connsiteX9" fmla="*/ 4636202 w 4662328"/>
              <a:gd name="connsiteY9" fmla="*/ 415489 h 5549975"/>
              <a:gd name="connsiteX10" fmla="*/ 4631097 w 4662328"/>
              <a:gd name="connsiteY10" fmla="*/ 506828 h 5549975"/>
              <a:gd name="connsiteX11" fmla="*/ 4630447 w 4662328"/>
              <a:gd name="connsiteY11" fmla="*/ 553245 h 5549975"/>
              <a:gd name="connsiteX12" fmla="*/ 4627348 w 4662328"/>
              <a:gd name="connsiteY12" fmla="*/ 581709 h 5549975"/>
              <a:gd name="connsiteX13" fmla="*/ 4626679 w 4662328"/>
              <a:gd name="connsiteY13" fmla="*/ 585890 h 5549975"/>
              <a:gd name="connsiteX14" fmla="*/ 4613742 w 4662328"/>
              <a:gd name="connsiteY14" fmla="*/ 817404 h 5549975"/>
              <a:gd name="connsiteX15" fmla="*/ 4615455 w 4662328"/>
              <a:gd name="connsiteY15" fmla="*/ 822238 h 5549975"/>
              <a:gd name="connsiteX16" fmla="*/ 4613304 w 4662328"/>
              <a:gd name="connsiteY16" fmla="*/ 846069 h 5549975"/>
              <a:gd name="connsiteX17" fmla="*/ 4611704 w 4662328"/>
              <a:gd name="connsiteY17" fmla="*/ 853854 h 5549975"/>
              <a:gd name="connsiteX18" fmla="*/ 4605466 w 4662328"/>
              <a:gd name="connsiteY18" fmla="*/ 965485 h 5549975"/>
              <a:gd name="connsiteX19" fmla="*/ 4607543 w 4662328"/>
              <a:gd name="connsiteY19" fmla="*/ 966385 h 5549975"/>
              <a:gd name="connsiteX20" fmla="*/ 4611662 w 4662328"/>
              <a:gd name="connsiteY20" fmla="*/ 1002567 h 5549975"/>
              <a:gd name="connsiteX21" fmla="*/ 4606864 w 4662328"/>
              <a:gd name="connsiteY21" fmla="*/ 1101094 h 5549975"/>
              <a:gd name="connsiteX22" fmla="*/ 4606759 w 4662328"/>
              <a:gd name="connsiteY22" fmla="*/ 1159389 h 5549975"/>
              <a:gd name="connsiteX23" fmla="*/ 4611062 w 4662328"/>
              <a:gd name="connsiteY23" fmla="*/ 1180505 h 5549975"/>
              <a:gd name="connsiteX24" fmla="*/ 4614152 w 4662328"/>
              <a:gd name="connsiteY24" fmla="*/ 1210687 h 5549975"/>
              <a:gd name="connsiteX25" fmla="*/ 4622969 w 4662328"/>
              <a:gd name="connsiteY25" fmla="*/ 1263157 h 5549975"/>
              <a:gd name="connsiteX26" fmla="*/ 4625246 w 4662328"/>
              <a:gd name="connsiteY26" fmla="*/ 1313374 h 5549975"/>
              <a:gd name="connsiteX27" fmla="*/ 4624366 w 4662328"/>
              <a:gd name="connsiteY27" fmla="*/ 1347004 h 5549975"/>
              <a:gd name="connsiteX28" fmla="*/ 4623903 w 4662328"/>
              <a:gd name="connsiteY28" fmla="*/ 1351864 h 5549975"/>
              <a:gd name="connsiteX29" fmla="*/ 4614784 w 4662328"/>
              <a:gd name="connsiteY29" fmla="*/ 1391762 h 5549975"/>
              <a:gd name="connsiteX30" fmla="*/ 4618048 w 4662328"/>
              <a:gd name="connsiteY30" fmla="*/ 1395707 h 5549975"/>
              <a:gd name="connsiteX31" fmla="*/ 4620890 w 4662328"/>
              <a:gd name="connsiteY31" fmla="*/ 1408524 h 5549975"/>
              <a:gd name="connsiteX32" fmla="*/ 4616149 w 4662328"/>
              <a:gd name="connsiteY32" fmla="*/ 1419109 h 5549975"/>
              <a:gd name="connsiteX33" fmla="*/ 4605965 w 4662328"/>
              <a:gd name="connsiteY33" fmla="*/ 1469337 h 5549975"/>
              <a:gd name="connsiteX34" fmla="*/ 4595068 w 4662328"/>
              <a:gd name="connsiteY34" fmla="*/ 1543038 h 5549975"/>
              <a:gd name="connsiteX35" fmla="*/ 4590187 w 4662328"/>
              <a:gd name="connsiteY35" fmla="*/ 1553997 h 5549975"/>
              <a:gd name="connsiteX36" fmla="*/ 4575759 w 4662328"/>
              <a:gd name="connsiteY36" fmla="*/ 1626071 h 5549975"/>
              <a:gd name="connsiteX37" fmla="*/ 4572044 w 4662328"/>
              <a:gd name="connsiteY37" fmla="*/ 1664103 h 5549975"/>
              <a:gd name="connsiteX38" fmla="*/ 4575704 w 4662328"/>
              <a:gd name="connsiteY38" fmla="*/ 1668558 h 5549975"/>
              <a:gd name="connsiteX39" fmla="*/ 4574054 w 4662328"/>
              <a:gd name="connsiteY39" fmla="*/ 1679756 h 5549975"/>
              <a:gd name="connsiteX40" fmla="*/ 4574466 w 4662328"/>
              <a:gd name="connsiteY40" fmla="*/ 1682815 h 5549975"/>
              <a:gd name="connsiteX41" fmla="*/ 4575977 w 4662328"/>
              <a:gd name="connsiteY41" fmla="*/ 1700268 h 5549975"/>
              <a:gd name="connsiteX42" fmla="*/ 4564507 w 4662328"/>
              <a:gd name="connsiteY42" fmla="*/ 1735163 h 5549975"/>
              <a:gd name="connsiteX43" fmla="*/ 4562447 w 4662328"/>
              <a:gd name="connsiteY43" fmla="*/ 1735289 h 5549975"/>
              <a:gd name="connsiteX44" fmla="*/ 4553949 w 4662328"/>
              <a:gd name="connsiteY44" fmla="*/ 1887374 h 5549975"/>
              <a:gd name="connsiteX45" fmla="*/ 4562640 w 4662328"/>
              <a:gd name="connsiteY45" fmla="*/ 1911536 h 5549975"/>
              <a:gd name="connsiteX46" fmla="*/ 4564918 w 4662328"/>
              <a:gd name="connsiteY46" fmla="*/ 1961755 h 5549975"/>
              <a:gd name="connsiteX47" fmla="*/ 4564037 w 4662328"/>
              <a:gd name="connsiteY47" fmla="*/ 1995384 h 5549975"/>
              <a:gd name="connsiteX48" fmla="*/ 4563575 w 4662328"/>
              <a:gd name="connsiteY48" fmla="*/ 2000244 h 5549975"/>
              <a:gd name="connsiteX49" fmla="*/ 4554455 w 4662328"/>
              <a:gd name="connsiteY49" fmla="*/ 2040142 h 5549975"/>
              <a:gd name="connsiteX50" fmla="*/ 4557720 w 4662328"/>
              <a:gd name="connsiteY50" fmla="*/ 2044087 h 5549975"/>
              <a:gd name="connsiteX51" fmla="*/ 4560561 w 4662328"/>
              <a:gd name="connsiteY51" fmla="*/ 2056904 h 5549975"/>
              <a:gd name="connsiteX52" fmla="*/ 4555820 w 4662328"/>
              <a:gd name="connsiteY52" fmla="*/ 2067489 h 5549975"/>
              <a:gd name="connsiteX53" fmla="*/ 4545636 w 4662328"/>
              <a:gd name="connsiteY53" fmla="*/ 2117719 h 5549975"/>
              <a:gd name="connsiteX54" fmla="*/ 4538305 w 4662328"/>
              <a:gd name="connsiteY54" fmla="*/ 2167300 h 5549975"/>
              <a:gd name="connsiteX55" fmla="*/ 4482222 w 4662328"/>
              <a:gd name="connsiteY55" fmla="*/ 3223633 h 5549975"/>
              <a:gd name="connsiteX56" fmla="*/ 4469436 w 4662328"/>
              <a:gd name="connsiteY56" fmla="*/ 3477281 h 5549975"/>
              <a:gd name="connsiteX57" fmla="*/ 4458351 w 4662328"/>
              <a:gd name="connsiteY57" fmla="*/ 3639984 h 5549975"/>
              <a:gd name="connsiteX58" fmla="*/ 4367590 w 4662328"/>
              <a:gd name="connsiteY58" fmla="*/ 5278921 h 5549975"/>
              <a:gd name="connsiteX59" fmla="*/ 4372888 w 4662328"/>
              <a:gd name="connsiteY59" fmla="*/ 5315626 h 5549975"/>
              <a:gd name="connsiteX60" fmla="*/ 4376422 w 4662328"/>
              <a:gd name="connsiteY60" fmla="*/ 5350090 h 5549975"/>
              <a:gd name="connsiteX61" fmla="*/ 4379254 w 4662328"/>
              <a:gd name="connsiteY61" fmla="*/ 5450399 h 5549975"/>
              <a:gd name="connsiteX62" fmla="*/ 4360697 w 4662328"/>
              <a:gd name="connsiteY62" fmla="*/ 5484804 h 5549975"/>
              <a:gd name="connsiteX63" fmla="*/ 4356045 w 4662328"/>
              <a:gd name="connsiteY63" fmla="*/ 5487504 h 5549975"/>
              <a:gd name="connsiteX64" fmla="*/ 4352588 w 4662328"/>
              <a:gd name="connsiteY64" fmla="*/ 5549951 h 5549975"/>
              <a:gd name="connsiteX65" fmla="*/ 121904 w 4662328"/>
              <a:gd name="connsiteY65" fmla="*/ 5314089 h 5549975"/>
              <a:gd name="connsiteX66" fmla="*/ 125710 w 4662328"/>
              <a:gd name="connsiteY66" fmla="*/ 5243704 h 5549975"/>
              <a:gd name="connsiteX67" fmla="*/ 113205 w 4662328"/>
              <a:gd name="connsiteY67" fmla="*/ 5239903 h 5549975"/>
              <a:gd name="connsiteX68" fmla="*/ 117425 w 4662328"/>
              <a:gd name="connsiteY68" fmla="*/ 5233298 h 5549975"/>
              <a:gd name="connsiteX69" fmla="*/ 117694 w 4662328"/>
              <a:gd name="connsiteY69" fmla="*/ 5230552 h 5549975"/>
              <a:gd name="connsiteX70" fmla="*/ 117964 w 4662328"/>
              <a:gd name="connsiteY70" fmla="*/ 5227804 h 5549975"/>
              <a:gd name="connsiteX71" fmla="*/ 118501 w 4662328"/>
              <a:gd name="connsiteY71" fmla="*/ 5222308 h 5549975"/>
              <a:gd name="connsiteX72" fmla="*/ 118186 w 4662328"/>
              <a:gd name="connsiteY72" fmla="*/ 5216405 h 5549975"/>
              <a:gd name="connsiteX73" fmla="*/ 117602 w 4662328"/>
              <a:gd name="connsiteY73" fmla="*/ 5213249 h 5549975"/>
              <a:gd name="connsiteX74" fmla="*/ 117871 w 4662328"/>
              <a:gd name="connsiteY74" fmla="*/ 5210500 h 5549975"/>
              <a:gd name="connsiteX75" fmla="*/ 117555 w 4662328"/>
              <a:gd name="connsiteY75" fmla="*/ 5204597 h 5549975"/>
              <a:gd name="connsiteX76" fmla="*/ 116972 w 4662328"/>
              <a:gd name="connsiteY76" fmla="*/ 5201441 h 5549975"/>
              <a:gd name="connsiteX77" fmla="*/ 116342 w 4662328"/>
              <a:gd name="connsiteY77" fmla="*/ 5189632 h 5549975"/>
              <a:gd name="connsiteX78" fmla="*/ 115758 w 4662328"/>
              <a:gd name="connsiteY78" fmla="*/ 5186477 h 5549975"/>
              <a:gd name="connsiteX79" fmla="*/ 116026 w 4662328"/>
              <a:gd name="connsiteY79" fmla="*/ 5183728 h 5549975"/>
              <a:gd name="connsiteX80" fmla="*/ 114591 w 4662328"/>
              <a:gd name="connsiteY80" fmla="*/ 5180163 h 5549975"/>
              <a:gd name="connsiteX81" fmla="*/ 131086 w 4662328"/>
              <a:gd name="connsiteY81" fmla="*/ 5144275 h 5549975"/>
              <a:gd name="connsiteX82" fmla="*/ 152522 w 4662328"/>
              <a:gd name="connsiteY82" fmla="*/ 4747825 h 5549975"/>
              <a:gd name="connsiteX83" fmla="*/ 0 w 4662328"/>
              <a:gd name="connsiteY83" fmla="*/ 4747825 h 5549975"/>
              <a:gd name="connsiteX84" fmla="*/ 0 w 4662328"/>
              <a:gd name="connsiteY84" fmla="*/ 3811601 h 5549975"/>
              <a:gd name="connsiteX85" fmla="*/ 110031 w 4662328"/>
              <a:gd name="connsiteY85" fmla="*/ 3811601 h 5549975"/>
              <a:gd name="connsiteX0" fmla="*/ 412307 w 4662328"/>
              <a:gd name="connsiteY0" fmla="*/ 0 h 5549975"/>
              <a:gd name="connsiteX1" fmla="*/ 3414493 w 4662328"/>
              <a:gd name="connsiteY1" fmla="*/ 171842 h 5549975"/>
              <a:gd name="connsiteX2" fmla="*/ 4243304 w 4662328"/>
              <a:gd name="connsiteY2" fmla="*/ 226950 h 5549975"/>
              <a:gd name="connsiteX3" fmla="*/ 4616498 w 4662328"/>
              <a:gd name="connsiteY3" fmla="*/ 247374 h 5549975"/>
              <a:gd name="connsiteX4" fmla="*/ 4644377 w 4662328"/>
              <a:gd name="connsiteY4" fmla="*/ 269179 h 5549975"/>
              <a:gd name="connsiteX5" fmla="*/ 4642603 w 4662328"/>
              <a:gd name="connsiteY5" fmla="*/ 300930 h 5549975"/>
              <a:gd name="connsiteX6" fmla="*/ 4645525 w 4662328"/>
              <a:gd name="connsiteY6" fmla="*/ 302647 h 5549975"/>
              <a:gd name="connsiteX7" fmla="*/ 4661951 w 4662328"/>
              <a:gd name="connsiteY7" fmla="*/ 334222 h 5549975"/>
              <a:gd name="connsiteX8" fmla="*/ 4639690 w 4662328"/>
              <a:gd name="connsiteY8" fmla="*/ 391868 h 5549975"/>
              <a:gd name="connsiteX9" fmla="*/ 4636202 w 4662328"/>
              <a:gd name="connsiteY9" fmla="*/ 415489 h 5549975"/>
              <a:gd name="connsiteX10" fmla="*/ 4631097 w 4662328"/>
              <a:gd name="connsiteY10" fmla="*/ 506828 h 5549975"/>
              <a:gd name="connsiteX11" fmla="*/ 4630447 w 4662328"/>
              <a:gd name="connsiteY11" fmla="*/ 553245 h 5549975"/>
              <a:gd name="connsiteX12" fmla="*/ 4627348 w 4662328"/>
              <a:gd name="connsiteY12" fmla="*/ 581709 h 5549975"/>
              <a:gd name="connsiteX13" fmla="*/ 4626679 w 4662328"/>
              <a:gd name="connsiteY13" fmla="*/ 585890 h 5549975"/>
              <a:gd name="connsiteX14" fmla="*/ 4613742 w 4662328"/>
              <a:gd name="connsiteY14" fmla="*/ 817404 h 5549975"/>
              <a:gd name="connsiteX15" fmla="*/ 4615455 w 4662328"/>
              <a:gd name="connsiteY15" fmla="*/ 822238 h 5549975"/>
              <a:gd name="connsiteX16" fmla="*/ 4613304 w 4662328"/>
              <a:gd name="connsiteY16" fmla="*/ 846069 h 5549975"/>
              <a:gd name="connsiteX17" fmla="*/ 4611704 w 4662328"/>
              <a:gd name="connsiteY17" fmla="*/ 853854 h 5549975"/>
              <a:gd name="connsiteX18" fmla="*/ 4605466 w 4662328"/>
              <a:gd name="connsiteY18" fmla="*/ 965485 h 5549975"/>
              <a:gd name="connsiteX19" fmla="*/ 4607543 w 4662328"/>
              <a:gd name="connsiteY19" fmla="*/ 966385 h 5549975"/>
              <a:gd name="connsiteX20" fmla="*/ 4611662 w 4662328"/>
              <a:gd name="connsiteY20" fmla="*/ 1002567 h 5549975"/>
              <a:gd name="connsiteX21" fmla="*/ 4606864 w 4662328"/>
              <a:gd name="connsiteY21" fmla="*/ 1101094 h 5549975"/>
              <a:gd name="connsiteX22" fmla="*/ 4606759 w 4662328"/>
              <a:gd name="connsiteY22" fmla="*/ 1159389 h 5549975"/>
              <a:gd name="connsiteX23" fmla="*/ 4611062 w 4662328"/>
              <a:gd name="connsiteY23" fmla="*/ 1180505 h 5549975"/>
              <a:gd name="connsiteX24" fmla="*/ 4614152 w 4662328"/>
              <a:gd name="connsiteY24" fmla="*/ 1210687 h 5549975"/>
              <a:gd name="connsiteX25" fmla="*/ 4622969 w 4662328"/>
              <a:gd name="connsiteY25" fmla="*/ 1263157 h 5549975"/>
              <a:gd name="connsiteX26" fmla="*/ 4625246 w 4662328"/>
              <a:gd name="connsiteY26" fmla="*/ 1313374 h 5549975"/>
              <a:gd name="connsiteX27" fmla="*/ 4624366 w 4662328"/>
              <a:gd name="connsiteY27" fmla="*/ 1347004 h 5549975"/>
              <a:gd name="connsiteX28" fmla="*/ 4623903 w 4662328"/>
              <a:gd name="connsiteY28" fmla="*/ 1351864 h 5549975"/>
              <a:gd name="connsiteX29" fmla="*/ 4614784 w 4662328"/>
              <a:gd name="connsiteY29" fmla="*/ 1391762 h 5549975"/>
              <a:gd name="connsiteX30" fmla="*/ 4618048 w 4662328"/>
              <a:gd name="connsiteY30" fmla="*/ 1395707 h 5549975"/>
              <a:gd name="connsiteX31" fmla="*/ 4620890 w 4662328"/>
              <a:gd name="connsiteY31" fmla="*/ 1408524 h 5549975"/>
              <a:gd name="connsiteX32" fmla="*/ 4616149 w 4662328"/>
              <a:gd name="connsiteY32" fmla="*/ 1419109 h 5549975"/>
              <a:gd name="connsiteX33" fmla="*/ 4605965 w 4662328"/>
              <a:gd name="connsiteY33" fmla="*/ 1469337 h 5549975"/>
              <a:gd name="connsiteX34" fmla="*/ 4595068 w 4662328"/>
              <a:gd name="connsiteY34" fmla="*/ 1543038 h 5549975"/>
              <a:gd name="connsiteX35" fmla="*/ 4590187 w 4662328"/>
              <a:gd name="connsiteY35" fmla="*/ 1553997 h 5549975"/>
              <a:gd name="connsiteX36" fmla="*/ 4575759 w 4662328"/>
              <a:gd name="connsiteY36" fmla="*/ 1626071 h 5549975"/>
              <a:gd name="connsiteX37" fmla="*/ 4572044 w 4662328"/>
              <a:gd name="connsiteY37" fmla="*/ 1664103 h 5549975"/>
              <a:gd name="connsiteX38" fmla="*/ 4575704 w 4662328"/>
              <a:gd name="connsiteY38" fmla="*/ 1668558 h 5549975"/>
              <a:gd name="connsiteX39" fmla="*/ 4574054 w 4662328"/>
              <a:gd name="connsiteY39" fmla="*/ 1679756 h 5549975"/>
              <a:gd name="connsiteX40" fmla="*/ 4574466 w 4662328"/>
              <a:gd name="connsiteY40" fmla="*/ 1682815 h 5549975"/>
              <a:gd name="connsiteX41" fmla="*/ 4575977 w 4662328"/>
              <a:gd name="connsiteY41" fmla="*/ 1700268 h 5549975"/>
              <a:gd name="connsiteX42" fmla="*/ 4564507 w 4662328"/>
              <a:gd name="connsiteY42" fmla="*/ 1735163 h 5549975"/>
              <a:gd name="connsiteX43" fmla="*/ 4562447 w 4662328"/>
              <a:gd name="connsiteY43" fmla="*/ 1735289 h 5549975"/>
              <a:gd name="connsiteX44" fmla="*/ 4553949 w 4662328"/>
              <a:gd name="connsiteY44" fmla="*/ 1887374 h 5549975"/>
              <a:gd name="connsiteX45" fmla="*/ 4562640 w 4662328"/>
              <a:gd name="connsiteY45" fmla="*/ 1911536 h 5549975"/>
              <a:gd name="connsiteX46" fmla="*/ 4564918 w 4662328"/>
              <a:gd name="connsiteY46" fmla="*/ 1961755 h 5549975"/>
              <a:gd name="connsiteX47" fmla="*/ 4564037 w 4662328"/>
              <a:gd name="connsiteY47" fmla="*/ 1995384 h 5549975"/>
              <a:gd name="connsiteX48" fmla="*/ 4563575 w 4662328"/>
              <a:gd name="connsiteY48" fmla="*/ 2000244 h 5549975"/>
              <a:gd name="connsiteX49" fmla="*/ 4554455 w 4662328"/>
              <a:gd name="connsiteY49" fmla="*/ 2040142 h 5549975"/>
              <a:gd name="connsiteX50" fmla="*/ 4557720 w 4662328"/>
              <a:gd name="connsiteY50" fmla="*/ 2044087 h 5549975"/>
              <a:gd name="connsiteX51" fmla="*/ 4560561 w 4662328"/>
              <a:gd name="connsiteY51" fmla="*/ 2056904 h 5549975"/>
              <a:gd name="connsiteX52" fmla="*/ 4555820 w 4662328"/>
              <a:gd name="connsiteY52" fmla="*/ 2067489 h 5549975"/>
              <a:gd name="connsiteX53" fmla="*/ 4545636 w 4662328"/>
              <a:gd name="connsiteY53" fmla="*/ 2117719 h 5549975"/>
              <a:gd name="connsiteX54" fmla="*/ 4538305 w 4662328"/>
              <a:gd name="connsiteY54" fmla="*/ 2167300 h 5549975"/>
              <a:gd name="connsiteX55" fmla="*/ 4482222 w 4662328"/>
              <a:gd name="connsiteY55" fmla="*/ 3223633 h 5549975"/>
              <a:gd name="connsiteX56" fmla="*/ 4469436 w 4662328"/>
              <a:gd name="connsiteY56" fmla="*/ 3477281 h 5549975"/>
              <a:gd name="connsiteX57" fmla="*/ 4458351 w 4662328"/>
              <a:gd name="connsiteY57" fmla="*/ 3639984 h 5549975"/>
              <a:gd name="connsiteX58" fmla="*/ 4367590 w 4662328"/>
              <a:gd name="connsiteY58" fmla="*/ 5278921 h 5549975"/>
              <a:gd name="connsiteX59" fmla="*/ 4372888 w 4662328"/>
              <a:gd name="connsiteY59" fmla="*/ 5315626 h 5549975"/>
              <a:gd name="connsiteX60" fmla="*/ 4376422 w 4662328"/>
              <a:gd name="connsiteY60" fmla="*/ 5350090 h 5549975"/>
              <a:gd name="connsiteX61" fmla="*/ 4379254 w 4662328"/>
              <a:gd name="connsiteY61" fmla="*/ 5450399 h 5549975"/>
              <a:gd name="connsiteX62" fmla="*/ 4360697 w 4662328"/>
              <a:gd name="connsiteY62" fmla="*/ 5484804 h 5549975"/>
              <a:gd name="connsiteX63" fmla="*/ 4356045 w 4662328"/>
              <a:gd name="connsiteY63" fmla="*/ 5487504 h 5549975"/>
              <a:gd name="connsiteX64" fmla="*/ 4352588 w 4662328"/>
              <a:gd name="connsiteY64" fmla="*/ 5549951 h 5549975"/>
              <a:gd name="connsiteX65" fmla="*/ 121904 w 4662328"/>
              <a:gd name="connsiteY65" fmla="*/ 5314089 h 5549975"/>
              <a:gd name="connsiteX66" fmla="*/ 125710 w 4662328"/>
              <a:gd name="connsiteY66" fmla="*/ 5243704 h 5549975"/>
              <a:gd name="connsiteX67" fmla="*/ 113205 w 4662328"/>
              <a:gd name="connsiteY67" fmla="*/ 5239903 h 5549975"/>
              <a:gd name="connsiteX68" fmla="*/ 117425 w 4662328"/>
              <a:gd name="connsiteY68" fmla="*/ 5233298 h 5549975"/>
              <a:gd name="connsiteX69" fmla="*/ 117694 w 4662328"/>
              <a:gd name="connsiteY69" fmla="*/ 5230552 h 5549975"/>
              <a:gd name="connsiteX70" fmla="*/ 117964 w 4662328"/>
              <a:gd name="connsiteY70" fmla="*/ 5227804 h 5549975"/>
              <a:gd name="connsiteX71" fmla="*/ 118501 w 4662328"/>
              <a:gd name="connsiteY71" fmla="*/ 5222308 h 5549975"/>
              <a:gd name="connsiteX72" fmla="*/ 118186 w 4662328"/>
              <a:gd name="connsiteY72" fmla="*/ 5216405 h 5549975"/>
              <a:gd name="connsiteX73" fmla="*/ 117602 w 4662328"/>
              <a:gd name="connsiteY73" fmla="*/ 5213249 h 5549975"/>
              <a:gd name="connsiteX74" fmla="*/ 117871 w 4662328"/>
              <a:gd name="connsiteY74" fmla="*/ 5210500 h 5549975"/>
              <a:gd name="connsiteX75" fmla="*/ 117555 w 4662328"/>
              <a:gd name="connsiteY75" fmla="*/ 5204597 h 5549975"/>
              <a:gd name="connsiteX76" fmla="*/ 116972 w 4662328"/>
              <a:gd name="connsiteY76" fmla="*/ 5201441 h 5549975"/>
              <a:gd name="connsiteX77" fmla="*/ 116342 w 4662328"/>
              <a:gd name="connsiteY77" fmla="*/ 5189632 h 5549975"/>
              <a:gd name="connsiteX78" fmla="*/ 115758 w 4662328"/>
              <a:gd name="connsiteY78" fmla="*/ 5186477 h 5549975"/>
              <a:gd name="connsiteX79" fmla="*/ 116026 w 4662328"/>
              <a:gd name="connsiteY79" fmla="*/ 5183728 h 5549975"/>
              <a:gd name="connsiteX80" fmla="*/ 114591 w 4662328"/>
              <a:gd name="connsiteY80" fmla="*/ 5180163 h 5549975"/>
              <a:gd name="connsiteX81" fmla="*/ 131086 w 4662328"/>
              <a:gd name="connsiteY81" fmla="*/ 5144275 h 5549975"/>
              <a:gd name="connsiteX82" fmla="*/ 152522 w 4662328"/>
              <a:gd name="connsiteY82" fmla="*/ 4747825 h 5549975"/>
              <a:gd name="connsiteX83" fmla="*/ 0 w 4662328"/>
              <a:gd name="connsiteY83" fmla="*/ 4747825 h 5549975"/>
              <a:gd name="connsiteX84" fmla="*/ 110031 w 4662328"/>
              <a:gd name="connsiteY84" fmla="*/ 3811601 h 5549975"/>
              <a:gd name="connsiteX85" fmla="*/ 412307 w 4662328"/>
              <a:gd name="connsiteY85" fmla="*/ 0 h 5549975"/>
              <a:gd name="connsiteX0" fmla="*/ 302276 w 4552297"/>
              <a:gd name="connsiteY0" fmla="*/ 0 h 5549975"/>
              <a:gd name="connsiteX1" fmla="*/ 3304462 w 4552297"/>
              <a:gd name="connsiteY1" fmla="*/ 171842 h 5549975"/>
              <a:gd name="connsiteX2" fmla="*/ 4133273 w 4552297"/>
              <a:gd name="connsiteY2" fmla="*/ 226950 h 5549975"/>
              <a:gd name="connsiteX3" fmla="*/ 4506467 w 4552297"/>
              <a:gd name="connsiteY3" fmla="*/ 247374 h 5549975"/>
              <a:gd name="connsiteX4" fmla="*/ 4534346 w 4552297"/>
              <a:gd name="connsiteY4" fmla="*/ 269179 h 5549975"/>
              <a:gd name="connsiteX5" fmla="*/ 4532572 w 4552297"/>
              <a:gd name="connsiteY5" fmla="*/ 300930 h 5549975"/>
              <a:gd name="connsiteX6" fmla="*/ 4535494 w 4552297"/>
              <a:gd name="connsiteY6" fmla="*/ 302647 h 5549975"/>
              <a:gd name="connsiteX7" fmla="*/ 4551920 w 4552297"/>
              <a:gd name="connsiteY7" fmla="*/ 334222 h 5549975"/>
              <a:gd name="connsiteX8" fmla="*/ 4529659 w 4552297"/>
              <a:gd name="connsiteY8" fmla="*/ 391868 h 5549975"/>
              <a:gd name="connsiteX9" fmla="*/ 4526171 w 4552297"/>
              <a:gd name="connsiteY9" fmla="*/ 415489 h 5549975"/>
              <a:gd name="connsiteX10" fmla="*/ 4521066 w 4552297"/>
              <a:gd name="connsiteY10" fmla="*/ 506828 h 5549975"/>
              <a:gd name="connsiteX11" fmla="*/ 4520416 w 4552297"/>
              <a:gd name="connsiteY11" fmla="*/ 553245 h 5549975"/>
              <a:gd name="connsiteX12" fmla="*/ 4517317 w 4552297"/>
              <a:gd name="connsiteY12" fmla="*/ 581709 h 5549975"/>
              <a:gd name="connsiteX13" fmla="*/ 4516648 w 4552297"/>
              <a:gd name="connsiteY13" fmla="*/ 585890 h 5549975"/>
              <a:gd name="connsiteX14" fmla="*/ 4503711 w 4552297"/>
              <a:gd name="connsiteY14" fmla="*/ 817404 h 5549975"/>
              <a:gd name="connsiteX15" fmla="*/ 4505424 w 4552297"/>
              <a:gd name="connsiteY15" fmla="*/ 822238 h 5549975"/>
              <a:gd name="connsiteX16" fmla="*/ 4503273 w 4552297"/>
              <a:gd name="connsiteY16" fmla="*/ 846069 h 5549975"/>
              <a:gd name="connsiteX17" fmla="*/ 4501673 w 4552297"/>
              <a:gd name="connsiteY17" fmla="*/ 853854 h 5549975"/>
              <a:gd name="connsiteX18" fmla="*/ 4495435 w 4552297"/>
              <a:gd name="connsiteY18" fmla="*/ 965485 h 5549975"/>
              <a:gd name="connsiteX19" fmla="*/ 4497512 w 4552297"/>
              <a:gd name="connsiteY19" fmla="*/ 966385 h 5549975"/>
              <a:gd name="connsiteX20" fmla="*/ 4501631 w 4552297"/>
              <a:gd name="connsiteY20" fmla="*/ 1002567 h 5549975"/>
              <a:gd name="connsiteX21" fmla="*/ 4496833 w 4552297"/>
              <a:gd name="connsiteY21" fmla="*/ 1101094 h 5549975"/>
              <a:gd name="connsiteX22" fmla="*/ 4496728 w 4552297"/>
              <a:gd name="connsiteY22" fmla="*/ 1159389 h 5549975"/>
              <a:gd name="connsiteX23" fmla="*/ 4501031 w 4552297"/>
              <a:gd name="connsiteY23" fmla="*/ 1180505 h 5549975"/>
              <a:gd name="connsiteX24" fmla="*/ 4504121 w 4552297"/>
              <a:gd name="connsiteY24" fmla="*/ 1210687 h 5549975"/>
              <a:gd name="connsiteX25" fmla="*/ 4512938 w 4552297"/>
              <a:gd name="connsiteY25" fmla="*/ 1263157 h 5549975"/>
              <a:gd name="connsiteX26" fmla="*/ 4515215 w 4552297"/>
              <a:gd name="connsiteY26" fmla="*/ 1313374 h 5549975"/>
              <a:gd name="connsiteX27" fmla="*/ 4514335 w 4552297"/>
              <a:gd name="connsiteY27" fmla="*/ 1347004 h 5549975"/>
              <a:gd name="connsiteX28" fmla="*/ 4513872 w 4552297"/>
              <a:gd name="connsiteY28" fmla="*/ 1351864 h 5549975"/>
              <a:gd name="connsiteX29" fmla="*/ 4504753 w 4552297"/>
              <a:gd name="connsiteY29" fmla="*/ 1391762 h 5549975"/>
              <a:gd name="connsiteX30" fmla="*/ 4508017 w 4552297"/>
              <a:gd name="connsiteY30" fmla="*/ 1395707 h 5549975"/>
              <a:gd name="connsiteX31" fmla="*/ 4510859 w 4552297"/>
              <a:gd name="connsiteY31" fmla="*/ 1408524 h 5549975"/>
              <a:gd name="connsiteX32" fmla="*/ 4506118 w 4552297"/>
              <a:gd name="connsiteY32" fmla="*/ 1419109 h 5549975"/>
              <a:gd name="connsiteX33" fmla="*/ 4495934 w 4552297"/>
              <a:gd name="connsiteY33" fmla="*/ 1469337 h 5549975"/>
              <a:gd name="connsiteX34" fmla="*/ 4485037 w 4552297"/>
              <a:gd name="connsiteY34" fmla="*/ 1543038 h 5549975"/>
              <a:gd name="connsiteX35" fmla="*/ 4480156 w 4552297"/>
              <a:gd name="connsiteY35" fmla="*/ 1553997 h 5549975"/>
              <a:gd name="connsiteX36" fmla="*/ 4465728 w 4552297"/>
              <a:gd name="connsiteY36" fmla="*/ 1626071 h 5549975"/>
              <a:gd name="connsiteX37" fmla="*/ 4462013 w 4552297"/>
              <a:gd name="connsiteY37" fmla="*/ 1664103 h 5549975"/>
              <a:gd name="connsiteX38" fmla="*/ 4465673 w 4552297"/>
              <a:gd name="connsiteY38" fmla="*/ 1668558 h 5549975"/>
              <a:gd name="connsiteX39" fmla="*/ 4464023 w 4552297"/>
              <a:gd name="connsiteY39" fmla="*/ 1679756 h 5549975"/>
              <a:gd name="connsiteX40" fmla="*/ 4464435 w 4552297"/>
              <a:gd name="connsiteY40" fmla="*/ 1682815 h 5549975"/>
              <a:gd name="connsiteX41" fmla="*/ 4465946 w 4552297"/>
              <a:gd name="connsiteY41" fmla="*/ 1700268 h 5549975"/>
              <a:gd name="connsiteX42" fmla="*/ 4454476 w 4552297"/>
              <a:gd name="connsiteY42" fmla="*/ 1735163 h 5549975"/>
              <a:gd name="connsiteX43" fmla="*/ 4452416 w 4552297"/>
              <a:gd name="connsiteY43" fmla="*/ 1735289 h 5549975"/>
              <a:gd name="connsiteX44" fmla="*/ 4443918 w 4552297"/>
              <a:gd name="connsiteY44" fmla="*/ 1887374 h 5549975"/>
              <a:gd name="connsiteX45" fmla="*/ 4452609 w 4552297"/>
              <a:gd name="connsiteY45" fmla="*/ 1911536 h 5549975"/>
              <a:gd name="connsiteX46" fmla="*/ 4454887 w 4552297"/>
              <a:gd name="connsiteY46" fmla="*/ 1961755 h 5549975"/>
              <a:gd name="connsiteX47" fmla="*/ 4454006 w 4552297"/>
              <a:gd name="connsiteY47" fmla="*/ 1995384 h 5549975"/>
              <a:gd name="connsiteX48" fmla="*/ 4453544 w 4552297"/>
              <a:gd name="connsiteY48" fmla="*/ 2000244 h 5549975"/>
              <a:gd name="connsiteX49" fmla="*/ 4444424 w 4552297"/>
              <a:gd name="connsiteY49" fmla="*/ 2040142 h 5549975"/>
              <a:gd name="connsiteX50" fmla="*/ 4447689 w 4552297"/>
              <a:gd name="connsiteY50" fmla="*/ 2044087 h 5549975"/>
              <a:gd name="connsiteX51" fmla="*/ 4450530 w 4552297"/>
              <a:gd name="connsiteY51" fmla="*/ 2056904 h 5549975"/>
              <a:gd name="connsiteX52" fmla="*/ 4445789 w 4552297"/>
              <a:gd name="connsiteY52" fmla="*/ 2067489 h 5549975"/>
              <a:gd name="connsiteX53" fmla="*/ 4435605 w 4552297"/>
              <a:gd name="connsiteY53" fmla="*/ 2117719 h 5549975"/>
              <a:gd name="connsiteX54" fmla="*/ 4428274 w 4552297"/>
              <a:gd name="connsiteY54" fmla="*/ 2167300 h 5549975"/>
              <a:gd name="connsiteX55" fmla="*/ 4372191 w 4552297"/>
              <a:gd name="connsiteY55" fmla="*/ 3223633 h 5549975"/>
              <a:gd name="connsiteX56" fmla="*/ 4359405 w 4552297"/>
              <a:gd name="connsiteY56" fmla="*/ 3477281 h 5549975"/>
              <a:gd name="connsiteX57" fmla="*/ 4348320 w 4552297"/>
              <a:gd name="connsiteY57" fmla="*/ 3639984 h 5549975"/>
              <a:gd name="connsiteX58" fmla="*/ 4257559 w 4552297"/>
              <a:gd name="connsiteY58" fmla="*/ 5278921 h 5549975"/>
              <a:gd name="connsiteX59" fmla="*/ 4262857 w 4552297"/>
              <a:gd name="connsiteY59" fmla="*/ 5315626 h 5549975"/>
              <a:gd name="connsiteX60" fmla="*/ 4266391 w 4552297"/>
              <a:gd name="connsiteY60" fmla="*/ 5350090 h 5549975"/>
              <a:gd name="connsiteX61" fmla="*/ 4269223 w 4552297"/>
              <a:gd name="connsiteY61" fmla="*/ 5450399 h 5549975"/>
              <a:gd name="connsiteX62" fmla="*/ 4250666 w 4552297"/>
              <a:gd name="connsiteY62" fmla="*/ 5484804 h 5549975"/>
              <a:gd name="connsiteX63" fmla="*/ 4246014 w 4552297"/>
              <a:gd name="connsiteY63" fmla="*/ 5487504 h 5549975"/>
              <a:gd name="connsiteX64" fmla="*/ 4242557 w 4552297"/>
              <a:gd name="connsiteY64" fmla="*/ 5549951 h 5549975"/>
              <a:gd name="connsiteX65" fmla="*/ 11873 w 4552297"/>
              <a:gd name="connsiteY65" fmla="*/ 5314089 h 5549975"/>
              <a:gd name="connsiteX66" fmla="*/ 15679 w 4552297"/>
              <a:gd name="connsiteY66" fmla="*/ 5243704 h 5549975"/>
              <a:gd name="connsiteX67" fmla="*/ 3174 w 4552297"/>
              <a:gd name="connsiteY67" fmla="*/ 5239903 h 5549975"/>
              <a:gd name="connsiteX68" fmla="*/ 7394 w 4552297"/>
              <a:gd name="connsiteY68" fmla="*/ 5233298 h 5549975"/>
              <a:gd name="connsiteX69" fmla="*/ 7663 w 4552297"/>
              <a:gd name="connsiteY69" fmla="*/ 5230552 h 5549975"/>
              <a:gd name="connsiteX70" fmla="*/ 7933 w 4552297"/>
              <a:gd name="connsiteY70" fmla="*/ 5227804 h 5549975"/>
              <a:gd name="connsiteX71" fmla="*/ 8470 w 4552297"/>
              <a:gd name="connsiteY71" fmla="*/ 5222308 h 5549975"/>
              <a:gd name="connsiteX72" fmla="*/ 8155 w 4552297"/>
              <a:gd name="connsiteY72" fmla="*/ 5216405 h 5549975"/>
              <a:gd name="connsiteX73" fmla="*/ 7571 w 4552297"/>
              <a:gd name="connsiteY73" fmla="*/ 5213249 h 5549975"/>
              <a:gd name="connsiteX74" fmla="*/ 7840 w 4552297"/>
              <a:gd name="connsiteY74" fmla="*/ 5210500 h 5549975"/>
              <a:gd name="connsiteX75" fmla="*/ 7524 w 4552297"/>
              <a:gd name="connsiteY75" fmla="*/ 5204597 h 5549975"/>
              <a:gd name="connsiteX76" fmla="*/ 6941 w 4552297"/>
              <a:gd name="connsiteY76" fmla="*/ 5201441 h 5549975"/>
              <a:gd name="connsiteX77" fmla="*/ 6311 w 4552297"/>
              <a:gd name="connsiteY77" fmla="*/ 5189632 h 5549975"/>
              <a:gd name="connsiteX78" fmla="*/ 5727 w 4552297"/>
              <a:gd name="connsiteY78" fmla="*/ 5186477 h 5549975"/>
              <a:gd name="connsiteX79" fmla="*/ 5995 w 4552297"/>
              <a:gd name="connsiteY79" fmla="*/ 5183728 h 5549975"/>
              <a:gd name="connsiteX80" fmla="*/ 4560 w 4552297"/>
              <a:gd name="connsiteY80" fmla="*/ 5180163 h 5549975"/>
              <a:gd name="connsiteX81" fmla="*/ 21055 w 4552297"/>
              <a:gd name="connsiteY81" fmla="*/ 5144275 h 5549975"/>
              <a:gd name="connsiteX82" fmla="*/ 42491 w 4552297"/>
              <a:gd name="connsiteY82" fmla="*/ 4747825 h 5549975"/>
              <a:gd name="connsiteX83" fmla="*/ 0 w 4552297"/>
              <a:gd name="connsiteY83" fmla="*/ 3811601 h 5549975"/>
              <a:gd name="connsiteX84" fmla="*/ 302276 w 4552297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39317 w 4549123"/>
              <a:gd name="connsiteY82" fmla="*/ 4747825 h 5549975"/>
              <a:gd name="connsiteX83" fmla="*/ 218499 w 4549123"/>
              <a:gd name="connsiteY83" fmla="*/ 3822685 h 5549975"/>
              <a:gd name="connsiteX84" fmla="*/ 299102 w 4549123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39317 w 4549123"/>
              <a:gd name="connsiteY82" fmla="*/ 4747825 h 5549975"/>
              <a:gd name="connsiteX83" fmla="*/ 74412 w 4549123"/>
              <a:gd name="connsiteY83" fmla="*/ 3839310 h 5549975"/>
              <a:gd name="connsiteX84" fmla="*/ 299102 w 4549123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74412 w 4549123"/>
              <a:gd name="connsiteY82" fmla="*/ 3839310 h 5549975"/>
              <a:gd name="connsiteX83" fmla="*/ 299102 w 4549123"/>
              <a:gd name="connsiteY83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6798 w 4549123"/>
              <a:gd name="connsiteY81" fmla="*/ 5116566 h 5549975"/>
              <a:gd name="connsiteX82" fmla="*/ 74412 w 4549123"/>
              <a:gd name="connsiteY82" fmla="*/ 3839310 h 5549975"/>
              <a:gd name="connsiteX83" fmla="*/ 299102 w 4549123"/>
              <a:gd name="connsiteY83" fmla="*/ 0 h 5549975"/>
              <a:gd name="connsiteX0" fmla="*/ 304427 w 4554448"/>
              <a:gd name="connsiteY0" fmla="*/ 0 h 5549970"/>
              <a:gd name="connsiteX1" fmla="*/ 3306613 w 4554448"/>
              <a:gd name="connsiteY1" fmla="*/ 171842 h 5549970"/>
              <a:gd name="connsiteX2" fmla="*/ 4135424 w 4554448"/>
              <a:gd name="connsiteY2" fmla="*/ 226950 h 5549970"/>
              <a:gd name="connsiteX3" fmla="*/ 4508618 w 4554448"/>
              <a:gd name="connsiteY3" fmla="*/ 247374 h 5549970"/>
              <a:gd name="connsiteX4" fmla="*/ 4536497 w 4554448"/>
              <a:gd name="connsiteY4" fmla="*/ 269179 h 5549970"/>
              <a:gd name="connsiteX5" fmla="*/ 4534723 w 4554448"/>
              <a:gd name="connsiteY5" fmla="*/ 300930 h 5549970"/>
              <a:gd name="connsiteX6" fmla="*/ 4537645 w 4554448"/>
              <a:gd name="connsiteY6" fmla="*/ 302647 h 5549970"/>
              <a:gd name="connsiteX7" fmla="*/ 4554071 w 4554448"/>
              <a:gd name="connsiteY7" fmla="*/ 334222 h 5549970"/>
              <a:gd name="connsiteX8" fmla="*/ 4531810 w 4554448"/>
              <a:gd name="connsiteY8" fmla="*/ 391868 h 5549970"/>
              <a:gd name="connsiteX9" fmla="*/ 4528322 w 4554448"/>
              <a:gd name="connsiteY9" fmla="*/ 415489 h 5549970"/>
              <a:gd name="connsiteX10" fmla="*/ 4523217 w 4554448"/>
              <a:gd name="connsiteY10" fmla="*/ 506828 h 5549970"/>
              <a:gd name="connsiteX11" fmla="*/ 4522567 w 4554448"/>
              <a:gd name="connsiteY11" fmla="*/ 553245 h 5549970"/>
              <a:gd name="connsiteX12" fmla="*/ 4519468 w 4554448"/>
              <a:gd name="connsiteY12" fmla="*/ 581709 h 5549970"/>
              <a:gd name="connsiteX13" fmla="*/ 4518799 w 4554448"/>
              <a:gd name="connsiteY13" fmla="*/ 585890 h 5549970"/>
              <a:gd name="connsiteX14" fmla="*/ 4505862 w 4554448"/>
              <a:gd name="connsiteY14" fmla="*/ 817404 h 5549970"/>
              <a:gd name="connsiteX15" fmla="*/ 4507575 w 4554448"/>
              <a:gd name="connsiteY15" fmla="*/ 822238 h 5549970"/>
              <a:gd name="connsiteX16" fmla="*/ 4505424 w 4554448"/>
              <a:gd name="connsiteY16" fmla="*/ 846069 h 5549970"/>
              <a:gd name="connsiteX17" fmla="*/ 4503824 w 4554448"/>
              <a:gd name="connsiteY17" fmla="*/ 853854 h 5549970"/>
              <a:gd name="connsiteX18" fmla="*/ 4497586 w 4554448"/>
              <a:gd name="connsiteY18" fmla="*/ 965485 h 5549970"/>
              <a:gd name="connsiteX19" fmla="*/ 4499663 w 4554448"/>
              <a:gd name="connsiteY19" fmla="*/ 966385 h 5549970"/>
              <a:gd name="connsiteX20" fmla="*/ 4503782 w 4554448"/>
              <a:gd name="connsiteY20" fmla="*/ 1002567 h 5549970"/>
              <a:gd name="connsiteX21" fmla="*/ 4498984 w 4554448"/>
              <a:gd name="connsiteY21" fmla="*/ 1101094 h 5549970"/>
              <a:gd name="connsiteX22" fmla="*/ 4498879 w 4554448"/>
              <a:gd name="connsiteY22" fmla="*/ 1159389 h 5549970"/>
              <a:gd name="connsiteX23" fmla="*/ 4503182 w 4554448"/>
              <a:gd name="connsiteY23" fmla="*/ 1180505 h 5549970"/>
              <a:gd name="connsiteX24" fmla="*/ 4506272 w 4554448"/>
              <a:gd name="connsiteY24" fmla="*/ 1210687 h 5549970"/>
              <a:gd name="connsiteX25" fmla="*/ 4515089 w 4554448"/>
              <a:gd name="connsiteY25" fmla="*/ 1263157 h 5549970"/>
              <a:gd name="connsiteX26" fmla="*/ 4517366 w 4554448"/>
              <a:gd name="connsiteY26" fmla="*/ 1313374 h 5549970"/>
              <a:gd name="connsiteX27" fmla="*/ 4516486 w 4554448"/>
              <a:gd name="connsiteY27" fmla="*/ 1347004 h 5549970"/>
              <a:gd name="connsiteX28" fmla="*/ 4516023 w 4554448"/>
              <a:gd name="connsiteY28" fmla="*/ 1351864 h 5549970"/>
              <a:gd name="connsiteX29" fmla="*/ 4506904 w 4554448"/>
              <a:gd name="connsiteY29" fmla="*/ 1391762 h 5549970"/>
              <a:gd name="connsiteX30" fmla="*/ 4510168 w 4554448"/>
              <a:gd name="connsiteY30" fmla="*/ 1395707 h 5549970"/>
              <a:gd name="connsiteX31" fmla="*/ 4513010 w 4554448"/>
              <a:gd name="connsiteY31" fmla="*/ 1408524 h 5549970"/>
              <a:gd name="connsiteX32" fmla="*/ 4508269 w 4554448"/>
              <a:gd name="connsiteY32" fmla="*/ 1419109 h 5549970"/>
              <a:gd name="connsiteX33" fmla="*/ 4498085 w 4554448"/>
              <a:gd name="connsiteY33" fmla="*/ 1469337 h 5549970"/>
              <a:gd name="connsiteX34" fmla="*/ 4487188 w 4554448"/>
              <a:gd name="connsiteY34" fmla="*/ 1543038 h 5549970"/>
              <a:gd name="connsiteX35" fmla="*/ 4482307 w 4554448"/>
              <a:gd name="connsiteY35" fmla="*/ 1553997 h 5549970"/>
              <a:gd name="connsiteX36" fmla="*/ 4467879 w 4554448"/>
              <a:gd name="connsiteY36" fmla="*/ 1626071 h 5549970"/>
              <a:gd name="connsiteX37" fmla="*/ 4464164 w 4554448"/>
              <a:gd name="connsiteY37" fmla="*/ 1664103 h 5549970"/>
              <a:gd name="connsiteX38" fmla="*/ 4467824 w 4554448"/>
              <a:gd name="connsiteY38" fmla="*/ 1668558 h 5549970"/>
              <a:gd name="connsiteX39" fmla="*/ 4466174 w 4554448"/>
              <a:gd name="connsiteY39" fmla="*/ 1679756 h 5549970"/>
              <a:gd name="connsiteX40" fmla="*/ 4466586 w 4554448"/>
              <a:gd name="connsiteY40" fmla="*/ 1682815 h 5549970"/>
              <a:gd name="connsiteX41" fmla="*/ 4468097 w 4554448"/>
              <a:gd name="connsiteY41" fmla="*/ 1700268 h 5549970"/>
              <a:gd name="connsiteX42" fmla="*/ 4456627 w 4554448"/>
              <a:gd name="connsiteY42" fmla="*/ 1735163 h 5549970"/>
              <a:gd name="connsiteX43" fmla="*/ 4454567 w 4554448"/>
              <a:gd name="connsiteY43" fmla="*/ 1735289 h 5549970"/>
              <a:gd name="connsiteX44" fmla="*/ 4446069 w 4554448"/>
              <a:gd name="connsiteY44" fmla="*/ 1887374 h 5549970"/>
              <a:gd name="connsiteX45" fmla="*/ 4454760 w 4554448"/>
              <a:gd name="connsiteY45" fmla="*/ 1911536 h 5549970"/>
              <a:gd name="connsiteX46" fmla="*/ 4457038 w 4554448"/>
              <a:gd name="connsiteY46" fmla="*/ 1961755 h 5549970"/>
              <a:gd name="connsiteX47" fmla="*/ 4456157 w 4554448"/>
              <a:gd name="connsiteY47" fmla="*/ 1995384 h 5549970"/>
              <a:gd name="connsiteX48" fmla="*/ 4455695 w 4554448"/>
              <a:gd name="connsiteY48" fmla="*/ 2000244 h 5549970"/>
              <a:gd name="connsiteX49" fmla="*/ 4446575 w 4554448"/>
              <a:gd name="connsiteY49" fmla="*/ 2040142 h 5549970"/>
              <a:gd name="connsiteX50" fmla="*/ 4449840 w 4554448"/>
              <a:gd name="connsiteY50" fmla="*/ 2044087 h 5549970"/>
              <a:gd name="connsiteX51" fmla="*/ 4452681 w 4554448"/>
              <a:gd name="connsiteY51" fmla="*/ 2056904 h 5549970"/>
              <a:gd name="connsiteX52" fmla="*/ 4447940 w 4554448"/>
              <a:gd name="connsiteY52" fmla="*/ 2067489 h 5549970"/>
              <a:gd name="connsiteX53" fmla="*/ 4437756 w 4554448"/>
              <a:gd name="connsiteY53" fmla="*/ 2117719 h 5549970"/>
              <a:gd name="connsiteX54" fmla="*/ 4430425 w 4554448"/>
              <a:gd name="connsiteY54" fmla="*/ 2167300 h 5549970"/>
              <a:gd name="connsiteX55" fmla="*/ 4374342 w 4554448"/>
              <a:gd name="connsiteY55" fmla="*/ 3223633 h 5549970"/>
              <a:gd name="connsiteX56" fmla="*/ 4361556 w 4554448"/>
              <a:gd name="connsiteY56" fmla="*/ 3477281 h 5549970"/>
              <a:gd name="connsiteX57" fmla="*/ 4350471 w 4554448"/>
              <a:gd name="connsiteY57" fmla="*/ 3639984 h 5549970"/>
              <a:gd name="connsiteX58" fmla="*/ 4259710 w 4554448"/>
              <a:gd name="connsiteY58" fmla="*/ 5278921 h 5549970"/>
              <a:gd name="connsiteX59" fmla="*/ 4265008 w 4554448"/>
              <a:gd name="connsiteY59" fmla="*/ 5315626 h 5549970"/>
              <a:gd name="connsiteX60" fmla="*/ 4268542 w 4554448"/>
              <a:gd name="connsiteY60" fmla="*/ 5350090 h 5549970"/>
              <a:gd name="connsiteX61" fmla="*/ 4271374 w 4554448"/>
              <a:gd name="connsiteY61" fmla="*/ 5450399 h 5549970"/>
              <a:gd name="connsiteX62" fmla="*/ 4252817 w 4554448"/>
              <a:gd name="connsiteY62" fmla="*/ 5484804 h 5549970"/>
              <a:gd name="connsiteX63" fmla="*/ 4248165 w 4554448"/>
              <a:gd name="connsiteY63" fmla="*/ 5487504 h 5549970"/>
              <a:gd name="connsiteX64" fmla="*/ 4244708 w 4554448"/>
              <a:gd name="connsiteY64" fmla="*/ 5549951 h 5549970"/>
              <a:gd name="connsiteX65" fmla="*/ 0 w 4554448"/>
              <a:gd name="connsiteY65" fmla="*/ 5272016 h 5549970"/>
              <a:gd name="connsiteX66" fmla="*/ 17830 w 4554448"/>
              <a:gd name="connsiteY66" fmla="*/ 5243704 h 5549970"/>
              <a:gd name="connsiteX67" fmla="*/ 5325 w 4554448"/>
              <a:gd name="connsiteY67" fmla="*/ 5239903 h 5549970"/>
              <a:gd name="connsiteX68" fmla="*/ 9545 w 4554448"/>
              <a:gd name="connsiteY68" fmla="*/ 5233298 h 5549970"/>
              <a:gd name="connsiteX69" fmla="*/ 9814 w 4554448"/>
              <a:gd name="connsiteY69" fmla="*/ 5230552 h 5549970"/>
              <a:gd name="connsiteX70" fmla="*/ 10084 w 4554448"/>
              <a:gd name="connsiteY70" fmla="*/ 5227804 h 5549970"/>
              <a:gd name="connsiteX71" fmla="*/ 10621 w 4554448"/>
              <a:gd name="connsiteY71" fmla="*/ 5222308 h 5549970"/>
              <a:gd name="connsiteX72" fmla="*/ 10306 w 4554448"/>
              <a:gd name="connsiteY72" fmla="*/ 5216405 h 5549970"/>
              <a:gd name="connsiteX73" fmla="*/ 9722 w 4554448"/>
              <a:gd name="connsiteY73" fmla="*/ 5213249 h 5549970"/>
              <a:gd name="connsiteX74" fmla="*/ 9991 w 4554448"/>
              <a:gd name="connsiteY74" fmla="*/ 5210500 h 5549970"/>
              <a:gd name="connsiteX75" fmla="*/ 9675 w 4554448"/>
              <a:gd name="connsiteY75" fmla="*/ 5204597 h 5549970"/>
              <a:gd name="connsiteX76" fmla="*/ 9092 w 4554448"/>
              <a:gd name="connsiteY76" fmla="*/ 5201441 h 5549970"/>
              <a:gd name="connsiteX77" fmla="*/ 8462 w 4554448"/>
              <a:gd name="connsiteY77" fmla="*/ 5189632 h 5549970"/>
              <a:gd name="connsiteX78" fmla="*/ 7878 w 4554448"/>
              <a:gd name="connsiteY78" fmla="*/ 5186477 h 5549970"/>
              <a:gd name="connsiteX79" fmla="*/ 8146 w 4554448"/>
              <a:gd name="connsiteY79" fmla="*/ 5183728 h 5549970"/>
              <a:gd name="connsiteX80" fmla="*/ 6711 w 4554448"/>
              <a:gd name="connsiteY80" fmla="*/ 5180163 h 5549970"/>
              <a:gd name="connsiteX81" fmla="*/ 12123 w 4554448"/>
              <a:gd name="connsiteY81" fmla="*/ 5116566 h 5549970"/>
              <a:gd name="connsiteX82" fmla="*/ 79737 w 4554448"/>
              <a:gd name="connsiteY82" fmla="*/ 3839310 h 5549970"/>
              <a:gd name="connsiteX83" fmla="*/ 304427 w 4554448"/>
              <a:gd name="connsiteY83" fmla="*/ 0 h 5549970"/>
              <a:gd name="connsiteX0" fmla="*/ 338086 w 4588107"/>
              <a:gd name="connsiteY0" fmla="*/ 0 h 5549995"/>
              <a:gd name="connsiteX1" fmla="*/ 3340272 w 4588107"/>
              <a:gd name="connsiteY1" fmla="*/ 171842 h 5549995"/>
              <a:gd name="connsiteX2" fmla="*/ 4169083 w 4588107"/>
              <a:gd name="connsiteY2" fmla="*/ 226950 h 5549995"/>
              <a:gd name="connsiteX3" fmla="*/ 4542277 w 4588107"/>
              <a:gd name="connsiteY3" fmla="*/ 247374 h 5549995"/>
              <a:gd name="connsiteX4" fmla="*/ 4570156 w 4588107"/>
              <a:gd name="connsiteY4" fmla="*/ 269179 h 5549995"/>
              <a:gd name="connsiteX5" fmla="*/ 4568382 w 4588107"/>
              <a:gd name="connsiteY5" fmla="*/ 300930 h 5549995"/>
              <a:gd name="connsiteX6" fmla="*/ 4571304 w 4588107"/>
              <a:gd name="connsiteY6" fmla="*/ 302647 h 5549995"/>
              <a:gd name="connsiteX7" fmla="*/ 4587730 w 4588107"/>
              <a:gd name="connsiteY7" fmla="*/ 334222 h 5549995"/>
              <a:gd name="connsiteX8" fmla="*/ 4565469 w 4588107"/>
              <a:gd name="connsiteY8" fmla="*/ 391868 h 5549995"/>
              <a:gd name="connsiteX9" fmla="*/ 4561981 w 4588107"/>
              <a:gd name="connsiteY9" fmla="*/ 415489 h 5549995"/>
              <a:gd name="connsiteX10" fmla="*/ 4556876 w 4588107"/>
              <a:gd name="connsiteY10" fmla="*/ 506828 h 5549995"/>
              <a:gd name="connsiteX11" fmla="*/ 4556226 w 4588107"/>
              <a:gd name="connsiteY11" fmla="*/ 553245 h 5549995"/>
              <a:gd name="connsiteX12" fmla="*/ 4553127 w 4588107"/>
              <a:gd name="connsiteY12" fmla="*/ 581709 h 5549995"/>
              <a:gd name="connsiteX13" fmla="*/ 4552458 w 4588107"/>
              <a:gd name="connsiteY13" fmla="*/ 585890 h 5549995"/>
              <a:gd name="connsiteX14" fmla="*/ 4539521 w 4588107"/>
              <a:gd name="connsiteY14" fmla="*/ 817404 h 5549995"/>
              <a:gd name="connsiteX15" fmla="*/ 4541234 w 4588107"/>
              <a:gd name="connsiteY15" fmla="*/ 822238 h 5549995"/>
              <a:gd name="connsiteX16" fmla="*/ 4539083 w 4588107"/>
              <a:gd name="connsiteY16" fmla="*/ 846069 h 5549995"/>
              <a:gd name="connsiteX17" fmla="*/ 4537483 w 4588107"/>
              <a:gd name="connsiteY17" fmla="*/ 853854 h 5549995"/>
              <a:gd name="connsiteX18" fmla="*/ 4531245 w 4588107"/>
              <a:gd name="connsiteY18" fmla="*/ 965485 h 5549995"/>
              <a:gd name="connsiteX19" fmla="*/ 4533322 w 4588107"/>
              <a:gd name="connsiteY19" fmla="*/ 966385 h 5549995"/>
              <a:gd name="connsiteX20" fmla="*/ 4537441 w 4588107"/>
              <a:gd name="connsiteY20" fmla="*/ 1002567 h 5549995"/>
              <a:gd name="connsiteX21" fmla="*/ 4532643 w 4588107"/>
              <a:gd name="connsiteY21" fmla="*/ 1101094 h 5549995"/>
              <a:gd name="connsiteX22" fmla="*/ 4532538 w 4588107"/>
              <a:gd name="connsiteY22" fmla="*/ 1159389 h 5549995"/>
              <a:gd name="connsiteX23" fmla="*/ 4536841 w 4588107"/>
              <a:gd name="connsiteY23" fmla="*/ 1180505 h 5549995"/>
              <a:gd name="connsiteX24" fmla="*/ 4539931 w 4588107"/>
              <a:gd name="connsiteY24" fmla="*/ 1210687 h 5549995"/>
              <a:gd name="connsiteX25" fmla="*/ 4548748 w 4588107"/>
              <a:gd name="connsiteY25" fmla="*/ 1263157 h 5549995"/>
              <a:gd name="connsiteX26" fmla="*/ 4551025 w 4588107"/>
              <a:gd name="connsiteY26" fmla="*/ 1313374 h 5549995"/>
              <a:gd name="connsiteX27" fmla="*/ 4550145 w 4588107"/>
              <a:gd name="connsiteY27" fmla="*/ 1347004 h 5549995"/>
              <a:gd name="connsiteX28" fmla="*/ 4549682 w 4588107"/>
              <a:gd name="connsiteY28" fmla="*/ 1351864 h 5549995"/>
              <a:gd name="connsiteX29" fmla="*/ 4540563 w 4588107"/>
              <a:gd name="connsiteY29" fmla="*/ 1391762 h 5549995"/>
              <a:gd name="connsiteX30" fmla="*/ 4543827 w 4588107"/>
              <a:gd name="connsiteY30" fmla="*/ 1395707 h 5549995"/>
              <a:gd name="connsiteX31" fmla="*/ 4546669 w 4588107"/>
              <a:gd name="connsiteY31" fmla="*/ 1408524 h 5549995"/>
              <a:gd name="connsiteX32" fmla="*/ 4541928 w 4588107"/>
              <a:gd name="connsiteY32" fmla="*/ 1419109 h 5549995"/>
              <a:gd name="connsiteX33" fmla="*/ 4531744 w 4588107"/>
              <a:gd name="connsiteY33" fmla="*/ 1469337 h 5549995"/>
              <a:gd name="connsiteX34" fmla="*/ 4520847 w 4588107"/>
              <a:gd name="connsiteY34" fmla="*/ 1543038 h 5549995"/>
              <a:gd name="connsiteX35" fmla="*/ 4515966 w 4588107"/>
              <a:gd name="connsiteY35" fmla="*/ 1553997 h 5549995"/>
              <a:gd name="connsiteX36" fmla="*/ 4501538 w 4588107"/>
              <a:gd name="connsiteY36" fmla="*/ 1626071 h 5549995"/>
              <a:gd name="connsiteX37" fmla="*/ 4497823 w 4588107"/>
              <a:gd name="connsiteY37" fmla="*/ 1664103 h 5549995"/>
              <a:gd name="connsiteX38" fmla="*/ 4501483 w 4588107"/>
              <a:gd name="connsiteY38" fmla="*/ 1668558 h 5549995"/>
              <a:gd name="connsiteX39" fmla="*/ 4499833 w 4588107"/>
              <a:gd name="connsiteY39" fmla="*/ 1679756 h 5549995"/>
              <a:gd name="connsiteX40" fmla="*/ 4500245 w 4588107"/>
              <a:gd name="connsiteY40" fmla="*/ 1682815 h 5549995"/>
              <a:gd name="connsiteX41" fmla="*/ 4501756 w 4588107"/>
              <a:gd name="connsiteY41" fmla="*/ 1700268 h 5549995"/>
              <a:gd name="connsiteX42" fmla="*/ 4490286 w 4588107"/>
              <a:gd name="connsiteY42" fmla="*/ 1735163 h 5549995"/>
              <a:gd name="connsiteX43" fmla="*/ 4488226 w 4588107"/>
              <a:gd name="connsiteY43" fmla="*/ 1735289 h 5549995"/>
              <a:gd name="connsiteX44" fmla="*/ 4479728 w 4588107"/>
              <a:gd name="connsiteY44" fmla="*/ 1887374 h 5549995"/>
              <a:gd name="connsiteX45" fmla="*/ 4488419 w 4588107"/>
              <a:gd name="connsiteY45" fmla="*/ 1911536 h 5549995"/>
              <a:gd name="connsiteX46" fmla="*/ 4490697 w 4588107"/>
              <a:gd name="connsiteY46" fmla="*/ 1961755 h 5549995"/>
              <a:gd name="connsiteX47" fmla="*/ 4489816 w 4588107"/>
              <a:gd name="connsiteY47" fmla="*/ 1995384 h 5549995"/>
              <a:gd name="connsiteX48" fmla="*/ 4489354 w 4588107"/>
              <a:gd name="connsiteY48" fmla="*/ 2000244 h 5549995"/>
              <a:gd name="connsiteX49" fmla="*/ 4480234 w 4588107"/>
              <a:gd name="connsiteY49" fmla="*/ 2040142 h 5549995"/>
              <a:gd name="connsiteX50" fmla="*/ 4483499 w 4588107"/>
              <a:gd name="connsiteY50" fmla="*/ 2044087 h 5549995"/>
              <a:gd name="connsiteX51" fmla="*/ 4486340 w 4588107"/>
              <a:gd name="connsiteY51" fmla="*/ 2056904 h 5549995"/>
              <a:gd name="connsiteX52" fmla="*/ 4481599 w 4588107"/>
              <a:gd name="connsiteY52" fmla="*/ 2067489 h 5549995"/>
              <a:gd name="connsiteX53" fmla="*/ 4471415 w 4588107"/>
              <a:gd name="connsiteY53" fmla="*/ 2117719 h 5549995"/>
              <a:gd name="connsiteX54" fmla="*/ 4464084 w 4588107"/>
              <a:gd name="connsiteY54" fmla="*/ 2167300 h 5549995"/>
              <a:gd name="connsiteX55" fmla="*/ 4408001 w 4588107"/>
              <a:gd name="connsiteY55" fmla="*/ 3223633 h 5549995"/>
              <a:gd name="connsiteX56" fmla="*/ 4395215 w 4588107"/>
              <a:gd name="connsiteY56" fmla="*/ 3477281 h 5549995"/>
              <a:gd name="connsiteX57" fmla="*/ 4384130 w 4588107"/>
              <a:gd name="connsiteY57" fmla="*/ 3639984 h 5549995"/>
              <a:gd name="connsiteX58" fmla="*/ 4293369 w 4588107"/>
              <a:gd name="connsiteY58" fmla="*/ 5278921 h 5549995"/>
              <a:gd name="connsiteX59" fmla="*/ 4298667 w 4588107"/>
              <a:gd name="connsiteY59" fmla="*/ 5315626 h 5549995"/>
              <a:gd name="connsiteX60" fmla="*/ 4302201 w 4588107"/>
              <a:gd name="connsiteY60" fmla="*/ 5350090 h 5549995"/>
              <a:gd name="connsiteX61" fmla="*/ 4305033 w 4588107"/>
              <a:gd name="connsiteY61" fmla="*/ 5450399 h 5549995"/>
              <a:gd name="connsiteX62" fmla="*/ 4286476 w 4588107"/>
              <a:gd name="connsiteY62" fmla="*/ 5484804 h 5549995"/>
              <a:gd name="connsiteX63" fmla="*/ 4281824 w 4588107"/>
              <a:gd name="connsiteY63" fmla="*/ 5487504 h 5549995"/>
              <a:gd name="connsiteX64" fmla="*/ 4278367 w 4588107"/>
              <a:gd name="connsiteY64" fmla="*/ 5549951 h 5549995"/>
              <a:gd name="connsiteX65" fmla="*/ 0 w 4588107"/>
              <a:gd name="connsiteY65" fmla="*/ 5387017 h 5549995"/>
              <a:gd name="connsiteX66" fmla="*/ 51489 w 4588107"/>
              <a:gd name="connsiteY66" fmla="*/ 5243704 h 5549995"/>
              <a:gd name="connsiteX67" fmla="*/ 38984 w 4588107"/>
              <a:gd name="connsiteY67" fmla="*/ 5239903 h 5549995"/>
              <a:gd name="connsiteX68" fmla="*/ 43204 w 4588107"/>
              <a:gd name="connsiteY68" fmla="*/ 5233298 h 5549995"/>
              <a:gd name="connsiteX69" fmla="*/ 43473 w 4588107"/>
              <a:gd name="connsiteY69" fmla="*/ 5230552 h 5549995"/>
              <a:gd name="connsiteX70" fmla="*/ 43743 w 4588107"/>
              <a:gd name="connsiteY70" fmla="*/ 5227804 h 5549995"/>
              <a:gd name="connsiteX71" fmla="*/ 44280 w 4588107"/>
              <a:gd name="connsiteY71" fmla="*/ 5222308 h 5549995"/>
              <a:gd name="connsiteX72" fmla="*/ 43965 w 4588107"/>
              <a:gd name="connsiteY72" fmla="*/ 5216405 h 5549995"/>
              <a:gd name="connsiteX73" fmla="*/ 43381 w 4588107"/>
              <a:gd name="connsiteY73" fmla="*/ 5213249 h 5549995"/>
              <a:gd name="connsiteX74" fmla="*/ 43650 w 4588107"/>
              <a:gd name="connsiteY74" fmla="*/ 5210500 h 5549995"/>
              <a:gd name="connsiteX75" fmla="*/ 43334 w 4588107"/>
              <a:gd name="connsiteY75" fmla="*/ 5204597 h 5549995"/>
              <a:gd name="connsiteX76" fmla="*/ 42751 w 4588107"/>
              <a:gd name="connsiteY76" fmla="*/ 5201441 h 5549995"/>
              <a:gd name="connsiteX77" fmla="*/ 42121 w 4588107"/>
              <a:gd name="connsiteY77" fmla="*/ 5189632 h 5549995"/>
              <a:gd name="connsiteX78" fmla="*/ 41537 w 4588107"/>
              <a:gd name="connsiteY78" fmla="*/ 5186477 h 5549995"/>
              <a:gd name="connsiteX79" fmla="*/ 41805 w 4588107"/>
              <a:gd name="connsiteY79" fmla="*/ 5183728 h 5549995"/>
              <a:gd name="connsiteX80" fmla="*/ 40370 w 4588107"/>
              <a:gd name="connsiteY80" fmla="*/ 5180163 h 5549995"/>
              <a:gd name="connsiteX81" fmla="*/ 45782 w 4588107"/>
              <a:gd name="connsiteY81" fmla="*/ 5116566 h 5549995"/>
              <a:gd name="connsiteX82" fmla="*/ 113396 w 4588107"/>
              <a:gd name="connsiteY82" fmla="*/ 3839310 h 5549995"/>
              <a:gd name="connsiteX83" fmla="*/ 338086 w 4588107"/>
              <a:gd name="connsiteY83" fmla="*/ 0 h 5549995"/>
              <a:gd name="connsiteX0" fmla="*/ 299102 w 4549123"/>
              <a:gd name="connsiteY0" fmla="*/ 0 h 5549966"/>
              <a:gd name="connsiteX1" fmla="*/ 3301288 w 4549123"/>
              <a:gd name="connsiteY1" fmla="*/ 171842 h 5549966"/>
              <a:gd name="connsiteX2" fmla="*/ 4130099 w 4549123"/>
              <a:gd name="connsiteY2" fmla="*/ 226950 h 5549966"/>
              <a:gd name="connsiteX3" fmla="*/ 4503293 w 4549123"/>
              <a:gd name="connsiteY3" fmla="*/ 247374 h 5549966"/>
              <a:gd name="connsiteX4" fmla="*/ 4531172 w 4549123"/>
              <a:gd name="connsiteY4" fmla="*/ 269179 h 5549966"/>
              <a:gd name="connsiteX5" fmla="*/ 4529398 w 4549123"/>
              <a:gd name="connsiteY5" fmla="*/ 300930 h 5549966"/>
              <a:gd name="connsiteX6" fmla="*/ 4532320 w 4549123"/>
              <a:gd name="connsiteY6" fmla="*/ 302647 h 5549966"/>
              <a:gd name="connsiteX7" fmla="*/ 4548746 w 4549123"/>
              <a:gd name="connsiteY7" fmla="*/ 334222 h 5549966"/>
              <a:gd name="connsiteX8" fmla="*/ 4526485 w 4549123"/>
              <a:gd name="connsiteY8" fmla="*/ 391868 h 5549966"/>
              <a:gd name="connsiteX9" fmla="*/ 4522997 w 4549123"/>
              <a:gd name="connsiteY9" fmla="*/ 415489 h 5549966"/>
              <a:gd name="connsiteX10" fmla="*/ 4517892 w 4549123"/>
              <a:gd name="connsiteY10" fmla="*/ 506828 h 5549966"/>
              <a:gd name="connsiteX11" fmla="*/ 4517242 w 4549123"/>
              <a:gd name="connsiteY11" fmla="*/ 553245 h 5549966"/>
              <a:gd name="connsiteX12" fmla="*/ 4514143 w 4549123"/>
              <a:gd name="connsiteY12" fmla="*/ 581709 h 5549966"/>
              <a:gd name="connsiteX13" fmla="*/ 4513474 w 4549123"/>
              <a:gd name="connsiteY13" fmla="*/ 585890 h 5549966"/>
              <a:gd name="connsiteX14" fmla="*/ 4500537 w 4549123"/>
              <a:gd name="connsiteY14" fmla="*/ 817404 h 5549966"/>
              <a:gd name="connsiteX15" fmla="*/ 4502250 w 4549123"/>
              <a:gd name="connsiteY15" fmla="*/ 822238 h 5549966"/>
              <a:gd name="connsiteX16" fmla="*/ 4500099 w 4549123"/>
              <a:gd name="connsiteY16" fmla="*/ 846069 h 5549966"/>
              <a:gd name="connsiteX17" fmla="*/ 4498499 w 4549123"/>
              <a:gd name="connsiteY17" fmla="*/ 853854 h 5549966"/>
              <a:gd name="connsiteX18" fmla="*/ 4492261 w 4549123"/>
              <a:gd name="connsiteY18" fmla="*/ 965485 h 5549966"/>
              <a:gd name="connsiteX19" fmla="*/ 4494338 w 4549123"/>
              <a:gd name="connsiteY19" fmla="*/ 966385 h 5549966"/>
              <a:gd name="connsiteX20" fmla="*/ 4498457 w 4549123"/>
              <a:gd name="connsiteY20" fmla="*/ 1002567 h 5549966"/>
              <a:gd name="connsiteX21" fmla="*/ 4493659 w 4549123"/>
              <a:gd name="connsiteY21" fmla="*/ 1101094 h 5549966"/>
              <a:gd name="connsiteX22" fmla="*/ 4493554 w 4549123"/>
              <a:gd name="connsiteY22" fmla="*/ 1159389 h 5549966"/>
              <a:gd name="connsiteX23" fmla="*/ 4497857 w 4549123"/>
              <a:gd name="connsiteY23" fmla="*/ 1180505 h 5549966"/>
              <a:gd name="connsiteX24" fmla="*/ 4500947 w 4549123"/>
              <a:gd name="connsiteY24" fmla="*/ 1210687 h 5549966"/>
              <a:gd name="connsiteX25" fmla="*/ 4509764 w 4549123"/>
              <a:gd name="connsiteY25" fmla="*/ 1263157 h 5549966"/>
              <a:gd name="connsiteX26" fmla="*/ 4512041 w 4549123"/>
              <a:gd name="connsiteY26" fmla="*/ 1313374 h 5549966"/>
              <a:gd name="connsiteX27" fmla="*/ 4511161 w 4549123"/>
              <a:gd name="connsiteY27" fmla="*/ 1347004 h 5549966"/>
              <a:gd name="connsiteX28" fmla="*/ 4510698 w 4549123"/>
              <a:gd name="connsiteY28" fmla="*/ 1351864 h 5549966"/>
              <a:gd name="connsiteX29" fmla="*/ 4501579 w 4549123"/>
              <a:gd name="connsiteY29" fmla="*/ 1391762 h 5549966"/>
              <a:gd name="connsiteX30" fmla="*/ 4504843 w 4549123"/>
              <a:gd name="connsiteY30" fmla="*/ 1395707 h 5549966"/>
              <a:gd name="connsiteX31" fmla="*/ 4507685 w 4549123"/>
              <a:gd name="connsiteY31" fmla="*/ 1408524 h 5549966"/>
              <a:gd name="connsiteX32" fmla="*/ 4502944 w 4549123"/>
              <a:gd name="connsiteY32" fmla="*/ 1419109 h 5549966"/>
              <a:gd name="connsiteX33" fmla="*/ 4492760 w 4549123"/>
              <a:gd name="connsiteY33" fmla="*/ 1469337 h 5549966"/>
              <a:gd name="connsiteX34" fmla="*/ 4481863 w 4549123"/>
              <a:gd name="connsiteY34" fmla="*/ 1543038 h 5549966"/>
              <a:gd name="connsiteX35" fmla="*/ 4476982 w 4549123"/>
              <a:gd name="connsiteY35" fmla="*/ 1553997 h 5549966"/>
              <a:gd name="connsiteX36" fmla="*/ 4462554 w 4549123"/>
              <a:gd name="connsiteY36" fmla="*/ 1626071 h 5549966"/>
              <a:gd name="connsiteX37" fmla="*/ 4458839 w 4549123"/>
              <a:gd name="connsiteY37" fmla="*/ 1664103 h 5549966"/>
              <a:gd name="connsiteX38" fmla="*/ 4462499 w 4549123"/>
              <a:gd name="connsiteY38" fmla="*/ 1668558 h 5549966"/>
              <a:gd name="connsiteX39" fmla="*/ 4460849 w 4549123"/>
              <a:gd name="connsiteY39" fmla="*/ 1679756 h 5549966"/>
              <a:gd name="connsiteX40" fmla="*/ 4461261 w 4549123"/>
              <a:gd name="connsiteY40" fmla="*/ 1682815 h 5549966"/>
              <a:gd name="connsiteX41" fmla="*/ 4462772 w 4549123"/>
              <a:gd name="connsiteY41" fmla="*/ 1700268 h 5549966"/>
              <a:gd name="connsiteX42" fmla="*/ 4451302 w 4549123"/>
              <a:gd name="connsiteY42" fmla="*/ 1735163 h 5549966"/>
              <a:gd name="connsiteX43" fmla="*/ 4449242 w 4549123"/>
              <a:gd name="connsiteY43" fmla="*/ 1735289 h 5549966"/>
              <a:gd name="connsiteX44" fmla="*/ 4440744 w 4549123"/>
              <a:gd name="connsiteY44" fmla="*/ 1887374 h 5549966"/>
              <a:gd name="connsiteX45" fmla="*/ 4449435 w 4549123"/>
              <a:gd name="connsiteY45" fmla="*/ 1911536 h 5549966"/>
              <a:gd name="connsiteX46" fmla="*/ 4451713 w 4549123"/>
              <a:gd name="connsiteY46" fmla="*/ 1961755 h 5549966"/>
              <a:gd name="connsiteX47" fmla="*/ 4450832 w 4549123"/>
              <a:gd name="connsiteY47" fmla="*/ 1995384 h 5549966"/>
              <a:gd name="connsiteX48" fmla="*/ 4450370 w 4549123"/>
              <a:gd name="connsiteY48" fmla="*/ 2000244 h 5549966"/>
              <a:gd name="connsiteX49" fmla="*/ 4441250 w 4549123"/>
              <a:gd name="connsiteY49" fmla="*/ 2040142 h 5549966"/>
              <a:gd name="connsiteX50" fmla="*/ 4444515 w 4549123"/>
              <a:gd name="connsiteY50" fmla="*/ 2044087 h 5549966"/>
              <a:gd name="connsiteX51" fmla="*/ 4447356 w 4549123"/>
              <a:gd name="connsiteY51" fmla="*/ 2056904 h 5549966"/>
              <a:gd name="connsiteX52" fmla="*/ 4442615 w 4549123"/>
              <a:gd name="connsiteY52" fmla="*/ 2067489 h 5549966"/>
              <a:gd name="connsiteX53" fmla="*/ 4432431 w 4549123"/>
              <a:gd name="connsiteY53" fmla="*/ 2117719 h 5549966"/>
              <a:gd name="connsiteX54" fmla="*/ 4425100 w 4549123"/>
              <a:gd name="connsiteY54" fmla="*/ 2167300 h 5549966"/>
              <a:gd name="connsiteX55" fmla="*/ 4369017 w 4549123"/>
              <a:gd name="connsiteY55" fmla="*/ 3223633 h 5549966"/>
              <a:gd name="connsiteX56" fmla="*/ 4356231 w 4549123"/>
              <a:gd name="connsiteY56" fmla="*/ 3477281 h 5549966"/>
              <a:gd name="connsiteX57" fmla="*/ 4345146 w 4549123"/>
              <a:gd name="connsiteY57" fmla="*/ 3639984 h 5549966"/>
              <a:gd name="connsiteX58" fmla="*/ 4254385 w 4549123"/>
              <a:gd name="connsiteY58" fmla="*/ 5278921 h 5549966"/>
              <a:gd name="connsiteX59" fmla="*/ 4259683 w 4549123"/>
              <a:gd name="connsiteY59" fmla="*/ 5315626 h 5549966"/>
              <a:gd name="connsiteX60" fmla="*/ 4263217 w 4549123"/>
              <a:gd name="connsiteY60" fmla="*/ 5350090 h 5549966"/>
              <a:gd name="connsiteX61" fmla="*/ 4266049 w 4549123"/>
              <a:gd name="connsiteY61" fmla="*/ 5450399 h 5549966"/>
              <a:gd name="connsiteX62" fmla="*/ 4247492 w 4549123"/>
              <a:gd name="connsiteY62" fmla="*/ 5484804 h 5549966"/>
              <a:gd name="connsiteX63" fmla="*/ 4242840 w 4549123"/>
              <a:gd name="connsiteY63" fmla="*/ 5487504 h 5549966"/>
              <a:gd name="connsiteX64" fmla="*/ 4239383 w 4549123"/>
              <a:gd name="connsiteY64" fmla="*/ 5549951 h 5549966"/>
              <a:gd name="connsiteX65" fmla="*/ 266751 w 4549123"/>
              <a:gd name="connsiteY65" fmla="*/ 5218723 h 5549966"/>
              <a:gd name="connsiteX66" fmla="*/ 12505 w 4549123"/>
              <a:gd name="connsiteY66" fmla="*/ 5243704 h 5549966"/>
              <a:gd name="connsiteX67" fmla="*/ 0 w 4549123"/>
              <a:gd name="connsiteY67" fmla="*/ 5239903 h 5549966"/>
              <a:gd name="connsiteX68" fmla="*/ 4220 w 4549123"/>
              <a:gd name="connsiteY68" fmla="*/ 5233298 h 5549966"/>
              <a:gd name="connsiteX69" fmla="*/ 4489 w 4549123"/>
              <a:gd name="connsiteY69" fmla="*/ 5230552 h 5549966"/>
              <a:gd name="connsiteX70" fmla="*/ 4759 w 4549123"/>
              <a:gd name="connsiteY70" fmla="*/ 5227804 h 5549966"/>
              <a:gd name="connsiteX71" fmla="*/ 5296 w 4549123"/>
              <a:gd name="connsiteY71" fmla="*/ 5222308 h 5549966"/>
              <a:gd name="connsiteX72" fmla="*/ 4981 w 4549123"/>
              <a:gd name="connsiteY72" fmla="*/ 5216405 h 5549966"/>
              <a:gd name="connsiteX73" fmla="*/ 4397 w 4549123"/>
              <a:gd name="connsiteY73" fmla="*/ 5213249 h 5549966"/>
              <a:gd name="connsiteX74" fmla="*/ 4666 w 4549123"/>
              <a:gd name="connsiteY74" fmla="*/ 5210500 h 5549966"/>
              <a:gd name="connsiteX75" fmla="*/ 4350 w 4549123"/>
              <a:gd name="connsiteY75" fmla="*/ 5204597 h 5549966"/>
              <a:gd name="connsiteX76" fmla="*/ 3767 w 4549123"/>
              <a:gd name="connsiteY76" fmla="*/ 5201441 h 5549966"/>
              <a:gd name="connsiteX77" fmla="*/ 3137 w 4549123"/>
              <a:gd name="connsiteY77" fmla="*/ 5189632 h 5549966"/>
              <a:gd name="connsiteX78" fmla="*/ 2553 w 4549123"/>
              <a:gd name="connsiteY78" fmla="*/ 5186477 h 5549966"/>
              <a:gd name="connsiteX79" fmla="*/ 2821 w 4549123"/>
              <a:gd name="connsiteY79" fmla="*/ 5183728 h 5549966"/>
              <a:gd name="connsiteX80" fmla="*/ 1386 w 4549123"/>
              <a:gd name="connsiteY80" fmla="*/ 5180163 h 5549966"/>
              <a:gd name="connsiteX81" fmla="*/ 6798 w 4549123"/>
              <a:gd name="connsiteY81" fmla="*/ 5116566 h 5549966"/>
              <a:gd name="connsiteX82" fmla="*/ 74412 w 4549123"/>
              <a:gd name="connsiteY82" fmla="*/ 3839310 h 5549966"/>
              <a:gd name="connsiteX83" fmla="*/ 299102 w 4549123"/>
              <a:gd name="connsiteY83" fmla="*/ 0 h 5549966"/>
              <a:gd name="connsiteX0" fmla="*/ 303426 w 4553447"/>
              <a:gd name="connsiteY0" fmla="*/ 0 h 5549966"/>
              <a:gd name="connsiteX1" fmla="*/ 3305612 w 4553447"/>
              <a:gd name="connsiteY1" fmla="*/ 171842 h 5549966"/>
              <a:gd name="connsiteX2" fmla="*/ 4134423 w 4553447"/>
              <a:gd name="connsiteY2" fmla="*/ 226950 h 5549966"/>
              <a:gd name="connsiteX3" fmla="*/ 4507617 w 4553447"/>
              <a:gd name="connsiteY3" fmla="*/ 247374 h 5549966"/>
              <a:gd name="connsiteX4" fmla="*/ 4535496 w 4553447"/>
              <a:gd name="connsiteY4" fmla="*/ 269179 h 5549966"/>
              <a:gd name="connsiteX5" fmla="*/ 4533722 w 4553447"/>
              <a:gd name="connsiteY5" fmla="*/ 300930 h 5549966"/>
              <a:gd name="connsiteX6" fmla="*/ 4536644 w 4553447"/>
              <a:gd name="connsiteY6" fmla="*/ 302647 h 5549966"/>
              <a:gd name="connsiteX7" fmla="*/ 4553070 w 4553447"/>
              <a:gd name="connsiteY7" fmla="*/ 334222 h 5549966"/>
              <a:gd name="connsiteX8" fmla="*/ 4530809 w 4553447"/>
              <a:gd name="connsiteY8" fmla="*/ 391868 h 5549966"/>
              <a:gd name="connsiteX9" fmla="*/ 4527321 w 4553447"/>
              <a:gd name="connsiteY9" fmla="*/ 415489 h 5549966"/>
              <a:gd name="connsiteX10" fmla="*/ 4522216 w 4553447"/>
              <a:gd name="connsiteY10" fmla="*/ 506828 h 5549966"/>
              <a:gd name="connsiteX11" fmla="*/ 4521566 w 4553447"/>
              <a:gd name="connsiteY11" fmla="*/ 553245 h 5549966"/>
              <a:gd name="connsiteX12" fmla="*/ 4518467 w 4553447"/>
              <a:gd name="connsiteY12" fmla="*/ 581709 h 5549966"/>
              <a:gd name="connsiteX13" fmla="*/ 4517798 w 4553447"/>
              <a:gd name="connsiteY13" fmla="*/ 585890 h 5549966"/>
              <a:gd name="connsiteX14" fmla="*/ 4504861 w 4553447"/>
              <a:gd name="connsiteY14" fmla="*/ 817404 h 5549966"/>
              <a:gd name="connsiteX15" fmla="*/ 4506574 w 4553447"/>
              <a:gd name="connsiteY15" fmla="*/ 822238 h 5549966"/>
              <a:gd name="connsiteX16" fmla="*/ 4504423 w 4553447"/>
              <a:gd name="connsiteY16" fmla="*/ 846069 h 5549966"/>
              <a:gd name="connsiteX17" fmla="*/ 4502823 w 4553447"/>
              <a:gd name="connsiteY17" fmla="*/ 853854 h 5549966"/>
              <a:gd name="connsiteX18" fmla="*/ 4496585 w 4553447"/>
              <a:gd name="connsiteY18" fmla="*/ 965485 h 5549966"/>
              <a:gd name="connsiteX19" fmla="*/ 4498662 w 4553447"/>
              <a:gd name="connsiteY19" fmla="*/ 966385 h 5549966"/>
              <a:gd name="connsiteX20" fmla="*/ 4502781 w 4553447"/>
              <a:gd name="connsiteY20" fmla="*/ 1002567 h 5549966"/>
              <a:gd name="connsiteX21" fmla="*/ 4497983 w 4553447"/>
              <a:gd name="connsiteY21" fmla="*/ 1101094 h 5549966"/>
              <a:gd name="connsiteX22" fmla="*/ 4497878 w 4553447"/>
              <a:gd name="connsiteY22" fmla="*/ 1159389 h 5549966"/>
              <a:gd name="connsiteX23" fmla="*/ 4502181 w 4553447"/>
              <a:gd name="connsiteY23" fmla="*/ 1180505 h 5549966"/>
              <a:gd name="connsiteX24" fmla="*/ 4505271 w 4553447"/>
              <a:gd name="connsiteY24" fmla="*/ 1210687 h 5549966"/>
              <a:gd name="connsiteX25" fmla="*/ 4514088 w 4553447"/>
              <a:gd name="connsiteY25" fmla="*/ 1263157 h 5549966"/>
              <a:gd name="connsiteX26" fmla="*/ 4516365 w 4553447"/>
              <a:gd name="connsiteY26" fmla="*/ 1313374 h 5549966"/>
              <a:gd name="connsiteX27" fmla="*/ 4515485 w 4553447"/>
              <a:gd name="connsiteY27" fmla="*/ 1347004 h 5549966"/>
              <a:gd name="connsiteX28" fmla="*/ 4515022 w 4553447"/>
              <a:gd name="connsiteY28" fmla="*/ 1351864 h 5549966"/>
              <a:gd name="connsiteX29" fmla="*/ 4505903 w 4553447"/>
              <a:gd name="connsiteY29" fmla="*/ 1391762 h 5549966"/>
              <a:gd name="connsiteX30" fmla="*/ 4509167 w 4553447"/>
              <a:gd name="connsiteY30" fmla="*/ 1395707 h 5549966"/>
              <a:gd name="connsiteX31" fmla="*/ 4512009 w 4553447"/>
              <a:gd name="connsiteY31" fmla="*/ 1408524 h 5549966"/>
              <a:gd name="connsiteX32" fmla="*/ 4507268 w 4553447"/>
              <a:gd name="connsiteY32" fmla="*/ 1419109 h 5549966"/>
              <a:gd name="connsiteX33" fmla="*/ 4497084 w 4553447"/>
              <a:gd name="connsiteY33" fmla="*/ 1469337 h 5549966"/>
              <a:gd name="connsiteX34" fmla="*/ 4486187 w 4553447"/>
              <a:gd name="connsiteY34" fmla="*/ 1543038 h 5549966"/>
              <a:gd name="connsiteX35" fmla="*/ 4481306 w 4553447"/>
              <a:gd name="connsiteY35" fmla="*/ 1553997 h 5549966"/>
              <a:gd name="connsiteX36" fmla="*/ 4466878 w 4553447"/>
              <a:gd name="connsiteY36" fmla="*/ 1626071 h 5549966"/>
              <a:gd name="connsiteX37" fmla="*/ 4463163 w 4553447"/>
              <a:gd name="connsiteY37" fmla="*/ 1664103 h 5549966"/>
              <a:gd name="connsiteX38" fmla="*/ 4466823 w 4553447"/>
              <a:gd name="connsiteY38" fmla="*/ 1668558 h 5549966"/>
              <a:gd name="connsiteX39" fmla="*/ 4465173 w 4553447"/>
              <a:gd name="connsiteY39" fmla="*/ 1679756 h 5549966"/>
              <a:gd name="connsiteX40" fmla="*/ 4465585 w 4553447"/>
              <a:gd name="connsiteY40" fmla="*/ 1682815 h 5549966"/>
              <a:gd name="connsiteX41" fmla="*/ 4467096 w 4553447"/>
              <a:gd name="connsiteY41" fmla="*/ 1700268 h 5549966"/>
              <a:gd name="connsiteX42" fmla="*/ 4455626 w 4553447"/>
              <a:gd name="connsiteY42" fmla="*/ 1735163 h 5549966"/>
              <a:gd name="connsiteX43" fmla="*/ 4453566 w 4553447"/>
              <a:gd name="connsiteY43" fmla="*/ 1735289 h 5549966"/>
              <a:gd name="connsiteX44" fmla="*/ 4445068 w 4553447"/>
              <a:gd name="connsiteY44" fmla="*/ 1887374 h 5549966"/>
              <a:gd name="connsiteX45" fmla="*/ 4453759 w 4553447"/>
              <a:gd name="connsiteY45" fmla="*/ 1911536 h 5549966"/>
              <a:gd name="connsiteX46" fmla="*/ 4456037 w 4553447"/>
              <a:gd name="connsiteY46" fmla="*/ 1961755 h 5549966"/>
              <a:gd name="connsiteX47" fmla="*/ 4455156 w 4553447"/>
              <a:gd name="connsiteY47" fmla="*/ 1995384 h 5549966"/>
              <a:gd name="connsiteX48" fmla="*/ 4454694 w 4553447"/>
              <a:gd name="connsiteY48" fmla="*/ 2000244 h 5549966"/>
              <a:gd name="connsiteX49" fmla="*/ 4445574 w 4553447"/>
              <a:gd name="connsiteY49" fmla="*/ 2040142 h 5549966"/>
              <a:gd name="connsiteX50" fmla="*/ 4448839 w 4553447"/>
              <a:gd name="connsiteY50" fmla="*/ 2044087 h 5549966"/>
              <a:gd name="connsiteX51" fmla="*/ 4451680 w 4553447"/>
              <a:gd name="connsiteY51" fmla="*/ 2056904 h 5549966"/>
              <a:gd name="connsiteX52" fmla="*/ 4446939 w 4553447"/>
              <a:gd name="connsiteY52" fmla="*/ 2067489 h 5549966"/>
              <a:gd name="connsiteX53" fmla="*/ 4436755 w 4553447"/>
              <a:gd name="connsiteY53" fmla="*/ 2117719 h 5549966"/>
              <a:gd name="connsiteX54" fmla="*/ 4429424 w 4553447"/>
              <a:gd name="connsiteY54" fmla="*/ 2167300 h 5549966"/>
              <a:gd name="connsiteX55" fmla="*/ 4373341 w 4553447"/>
              <a:gd name="connsiteY55" fmla="*/ 3223633 h 5549966"/>
              <a:gd name="connsiteX56" fmla="*/ 4360555 w 4553447"/>
              <a:gd name="connsiteY56" fmla="*/ 3477281 h 5549966"/>
              <a:gd name="connsiteX57" fmla="*/ 4349470 w 4553447"/>
              <a:gd name="connsiteY57" fmla="*/ 3639984 h 5549966"/>
              <a:gd name="connsiteX58" fmla="*/ 4258709 w 4553447"/>
              <a:gd name="connsiteY58" fmla="*/ 5278921 h 5549966"/>
              <a:gd name="connsiteX59" fmla="*/ 4264007 w 4553447"/>
              <a:gd name="connsiteY59" fmla="*/ 5315626 h 5549966"/>
              <a:gd name="connsiteX60" fmla="*/ 4267541 w 4553447"/>
              <a:gd name="connsiteY60" fmla="*/ 5350090 h 5549966"/>
              <a:gd name="connsiteX61" fmla="*/ 4270373 w 4553447"/>
              <a:gd name="connsiteY61" fmla="*/ 5450399 h 5549966"/>
              <a:gd name="connsiteX62" fmla="*/ 4251816 w 4553447"/>
              <a:gd name="connsiteY62" fmla="*/ 5484804 h 5549966"/>
              <a:gd name="connsiteX63" fmla="*/ 4247164 w 4553447"/>
              <a:gd name="connsiteY63" fmla="*/ 5487504 h 5549966"/>
              <a:gd name="connsiteX64" fmla="*/ 4243707 w 4553447"/>
              <a:gd name="connsiteY64" fmla="*/ 5549951 h 5549966"/>
              <a:gd name="connsiteX65" fmla="*/ 271075 w 4553447"/>
              <a:gd name="connsiteY65" fmla="*/ 5218723 h 5549966"/>
              <a:gd name="connsiteX66" fmla="*/ 0 w 4553447"/>
              <a:gd name="connsiteY66" fmla="*/ 5280167 h 5549966"/>
              <a:gd name="connsiteX67" fmla="*/ 4324 w 4553447"/>
              <a:gd name="connsiteY67" fmla="*/ 5239903 h 5549966"/>
              <a:gd name="connsiteX68" fmla="*/ 8544 w 4553447"/>
              <a:gd name="connsiteY68" fmla="*/ 5233298 h 5549966"/>
              <a:gd name="connsiteX69" fmla="*/ 8813 w 4553447"/>
              <a:gd name="connsiteY69" fmla="*/ 5230552 h 5549966"/>
              <a:gd name="connsiteX70" fmla="*/ 9083 w 4553447"/>
              <a:gd name="connsiteY70" fmla="*/ 5227804 h 5549966"/>
              <a:gd name="connsiteX71" fmla="*/ 9620 w 4553447"/>
              <a:gd name="connsiteY71" fmla="*/ 5222308 h 5549966"/>
              <a:gd name="connsiteX72" fmla="*/ 9305 w 4553447"/>
              <a:gd name="connsiteY72" fmla="*/ 5216405 h 5549966"/>
              <a:gd name="connsiteX73" fmla="*/ 8721 w 4553447"/>
              <a:gd name="connsiteY73" fmla="*/ 5213249 h 5549966"/>
              <a:gd name="connsiteX74" fmla="*/ 8990 w 4553447"/>
              <a:gd name="connsiteY74" fmla="*/ 5210500 h 5549966"/>
              <a:gd name="connsiteX75" fmla="*/ 8674 w 4553447"/>
              <a:gd name="connsiteY75" fmla="*/ 5204597 h 5549966"/>
              <a:gd name="connsiteX76" fmla="*/ 8091 w 4553447"/>
              <a:gd name="connsiteY76" fmla="*/ 5201441 h 5549966"/>
              <a:gd name="connsiteX77" fmla="*/ 7461 w 4553447"/>
              <a:gd name="connsiteY77" fmla="*/ 5189632 h 5549966"/>
              <a:gd name="connsiteX78" fmla="*/ 6877 w 4553447"/>
              <a:gd name="connsiteY78" fmla="*/ 5186477 h 5549966"/>
              <a:gd name="connsiteX79" fmla="*/ 7145 w 4553447"/>
              <a:gd name="connsiteY79" fmla="*/ 5183728 h 5549966"/>
              <a:gd name="connsiteX80" fmla="*/ 5710 w 4553447"/>
              <a:gd name="connsiteY80" fmla="*/ 5180163 h 5549966"/>
              <a:gd name="connsiteX81" fmla="*/ 11122 w 4553447"/>
              <a:gd name="connsiteY81" fmla="*/ 5116566 h 5549966"/>
              <a:gd name="connsiteX82" fmla="*/ 78736 w 4553447"/>
              <a:gd name="connsiteY82" fmla="*/ 3839310 h 5549966"/>
              <a:gd name="connsiteX83" fmla="*/ 303426 w 4553447"/>
              <a:gd name="connsiteY83" fmla="*/ 0 h 5549966"/>
              <a:gd name="connsiteX0" fmla="*/ 303426 w 4553447"/>
              <a:gd name="connsiteY0" fmla="*/ 0 h 5549973"/>
              <a:gd name="connsiteX1" fmla="*/ 3305612 w 4553447"/>
              <a:gd name="connsiteY1" fmla="*/ 171842 h 5549973"/>
              <a:gd name="connsiteX2" fmla="*/ 4134423 w 4553447"/>
              <a:gd name="connsiteY2" fmla="*/ 226950 h 5549973"/>
              <a:gd name="connsiteX3" fmla="*/ 4507617 w 4553447"/>
              <a:gd name="connsiteY3" fmla="*/ 247374 h 5549973"/>
              <a:gd name="connsiteX4" fmla="*/ 4535496 w 4553447"/>
              <a:gd name="connsiteY4" fmla="*/ 269179 h 5549973"/>
              <a:gd name="connsiteX5" fmla="*/ 4533722 w 4553447"/>
              <a:gd name="connsiteY5" fmla="*/ 300930 h 5549973"/>
              <a:gd name="connsiteX6" fmla="*/ 4536644 w 4553447"/>
              <a:gd name="connsiteY6" fmla="*/ 302647 h 5549973"/>
              <a:gd name="connsiteX7" fmla="*/ 4553070 w 4553447"/>
              <a:gd name="connsiteY7" fmla="*/ 334222 h 5549973"/>
              <a:gd name="connsiteX8" fmla="*/ 4530809 w 4553447"/>
              <a:gd name="connsiteY8" fmla="*/ 391868 h 5549973"/>
              <a:gd name="connsiteX9" fmla="*/ 4527321 w 4553447"/>
              <a:gd name="connsiteY9" fmla="*/ 415489 h 5549973"/>
              <a:gd name="connsiteX10" fmla="*/ 4522216 w 4553447"/>
              <a:gd name="connsiteY10" fmla="*/ 506828 h 5549973"/>
              <a:gd name="connsiteX11" fmla="*/ 4521566 w 4553447"/>
              <a:gd name="connsiteY11" fmla="*/ 553245 h 5549973"/>
              <a:gd name="connsiteX12" fmla="*/ 4518467 w 4553447"/>
              <a:gd name="connsiteY12" fmla="*/ 581709 h 5549973"/>
              <a:gd name="connsiteX13" fmla="*/ 4517798 w 4553447"/>
              <a:gd name="connsiteY13" fmla="*/ 585890 h 5549973"/>
              <a:gd name="connsiteX14" fmla="*/ 4504861 w 4553447"/>
              <a:gd name="connsiteY14" fmla="*/ 817404 h 5549973"/>
              <a:gd name="connsiteX15" fmla="*/ 4506574 w 4553447"/>
              <a:gd name="connsiteY15" fmla="*/ 822238 h 5549973"/>
              <a:gd name="connsiteX16" fmla="*/ 4504423 w 4553447"/>
              <a:gd name="connsiteY16" fmla="*/ 846069 h 5549973"/>
              <a:gd name="connsiteX17" fmla="*/ 4502823 w 4553447"/>
              <a:gd name="connsiteY17" fmla="*/ 853854 h 5549973"/>
              <a:gd name="connsiteX18" fmla="*/ 4496585 w 4553447"/>
              <a:gd name="connsiteY18" fmla="*/ 965485 h 5549973"/>
              <a:gd name="connsiteX19" fmla="*/ 4498662 w 4553447"/>
              <a:gd name="connsiteY19" fmla="*/ 966385 h 5549973"/>
              <a:gd name="connsiteX20" fmla="*/ 4502781 w 4553447"/>
              <a:gd name="connsiteY20" fmla="*/ 1002567 h 5549973"/>
              <a:gd name="connsiteX21" fmla="*/ 4497983 w 4553447"/>
              <a:gd name="connsiteY21" fmla="*/ 1101094 h 5549973"/>
              <a:gd name="connsiteX22" fmla="*/ 4497878 w 4553447"/>
              <a:gd name="connsiteY22" fmla="*/ 1159389 h 5549973"/>
              <a:gd name="connsiteX23" fmla="*/ 4502181 w 4553447"/>
              <a:gd name="connsiteY23" fmla="*/ 1180505 h 5549973"/>
              <a:gd name="connsiteX24" fmla="*/ 4505271 w 4553447"/>
              <a:gd name="connsiteY24" fmla="*/ 1210687 h 5549973"/>
              <a:gd name="connsiteX25" fmla="*/ 4514088 w 4553447"/>
              <a:gd name="connsiteY25" fmla="*/ 1263157 h 5549973"/>
              <a:gd name="connsiteX26" fmla="*/ 4516365 w 4553447"/>
              <a:gd name="connsiteY26" fmla="*/ 1313374 h 5549973"/>
              <a:gd name="connsiteX27" fmla="*/ 4515485 w 4553447"/>
              <a:gd name="connsiteY27" fmla="*/ 1347004 h 5549973"/>
              <a:gd name="connsiteX28" fmla="*/ 4515022 w 4553447"/>
              <a:gd name="connsiteY28" fmla="*/ 1351864 h 5549973"/>
              <a:gd name="connsiteX29" fmla="*/ 4505903 w 4553447"/>
              <a:gd name="connsiteY29" fmla="*/ 1391762 h 5549973"/>
              <a:gd name="connsiteX30" fmla="*/ 4509167 w 4553447"/>
              <a:gd name="connsiteY30" fmla="*/ 1395707 h 5549973"/>
              <a:gd name="connsiteX31" fmla="*/ 4512009 w 4553447"/>
              <a:gd name="connsiteY31" fmla="*/ 1408524 h 5549973"/>
              <a:gd name="connsiteX32" fmla="*/ 4507268 w 4553447"/>
              <a:gd name="connsiteY32" fmla="*/ 1419109 h 5549973"/>
              <a:gd name="connsiteX33" fmla="*/ 4497084 w 4553447"/>
              <a:gd name="connsiteY33" fmla="*/ 1469337 h 5549973"/>
              <a:gd name="connsiteX34" fmla="*/ 4486187 w 4553447"/>
              <a:gd name="connsiteY34" fmla="*/ 1543038 h 5549973"/>
              <a:gd name="connsiteX35" fmla="*/ 4481306 w 4553447"/>
              <a:gd name="connsiteY35" fmla="*/ 1553997 h 5549973"/>
              <a:gd name="connsiteX36" fmla="*/ 4466878 w 4553447"/>
              <a:gd name="connsiteY36" fmla="*/ 1626071 h 5549973"/>
              <a:gd name="connsiteX37" fmla="*/ 4463163 w 4553447"/>
              <a:gd name="connsiteY37" fmla="*/ 1664103 h 5549973"/>
              <a:gd name="connsiteX38" fmla="*/ 4466823 w 4553447"/>
              <a:gd name="connsiteY38" fmla="*/ 1668558 h 5549973"/>
              <a:gd name="connsiteX39" fmla="*/ 4465173 w 4553447"/>
              <a:gd name="connsiteY39" fmla="*/ 1679756 h 5549973"/>
              <a:gd name="connsiteX40" fmla="*/ 4465585 w 4553447"/>
              <a:gd name="connsiteY40" fmla="*/ 1682815 h 5549973"/>
              <a:gd name="connsiteX41" fmla="*/ 4467096 w 4553447"/>
              <a:gd name="connsiteY41" fmla="*/ 1700268 h 5549973"/>
              <a:gd name="connsiteX42" fmla="*/ 4455626 w 4553447"/>
              <a:gd name="connsiteY42" fmla="*/ 1735163 h 5549973"/>
              <a:gd name="connsiteX43" fmla="*/ 4453566 w 4553447"/>
              <a:gd name="connsiteY43" fmla="*/ 1735289 h 5549973"/>
              <a:gd name="connsiteX44" fmla="*/ 4445068 w 4553447"/>
              <a:gd name="connsiteY44" fmla="*/ 1887374 h 5549973"/>
              <a:gd name="connsiteX45" fmla="*/ 4453759 w 4553447"/>
              <a:gd name="connsiteY45" fmla="*/ 1911536 h 5549973"/>
              <a:gd name="connsiteX46" fmla="*/ 4456037 w 4553447"/>
              <a:gd name="connsiteY46" fmla="*/ 1961755 h 5549973"/>
              <a:gd name="connsiteX47" fmla="*/ 4455156 w 4553447"/>
              <a:gd name="connsiteY47" fmla="*/ 1995384 h 5549973"/>
              <a:gd name="connsiteX48" fmla="*/ 4454694 w 4553447"/>
              <a:gd name="connsiteY48" fmla="*/ 2000244 h 5549973"/>
              <a:gd name="connsiteX49" fmla="*/ 4445574 w 4553447"/>
              <a:gd name="connsiteY49" fmla="*/ 2040142 h 5549973"/>
              <a:gd name="connsiteX50" fmla="*/ 4448839 w 4553447"/>
              <a:gd name="connsiteY50" fmla="*/ 2044087 h 5549973"/>
              <a:gd name="connsiteX51" fmla="*/ 4451680 w 4553447"/>
              <a:gd name="connsiteY51" fmla="*/ 2056904 h 5549973"/>
              <a:gd name="connsiteX52" fmla="*/ 4446939 w 4553447"/>
              <a:gd name="connsiteY52" fmla="*/ 2067489 h 5549973"/>
              <a:gd name="connsiteX53" fmla="*/ 4436755 w 4553447"/>
              <a:gd name="connsiteY53" fmla="*/ 2117719 h 5549973"/>
              <a:gd name="connsiteX54" fmla="*/ 4429424 w 4553447"/>
              <a:gd name="connsiteY54" fmla="*/ 2167300 h 5549973"/>
              <a:gd name="connsiteX55" fmla="*/ 4373341 w 4553447"/>
              <a:gd name="connsiteY55" fmla="*/ 3223633 h 5549973"/>
              <a:gd name="connsiteX56" fmla="*/ 4360555 w 4553447"/>
              <a:gd name="connsiteY56" fmla="*/ 3477281 h 5549973"/>
              <a:gd name="connsiteX57" fmla="*/ 4349470 w 4553447"/>
              <a:gd name="connsiteY57" fmla="*/ 3639984 h 5549973"/>
              <a:gd name="connsiteX58" fmla="*/ 4258709 w 4553447"/>
              <a:gd name="connsiteY58" fmla="*/ 5278921 h 5549973"/>
              <a:gd name="connsiteX59" fmla="*/ 4264007 w 4553447"/>
              <a:gd name="connsiteY59" fmla="*/ 5315626 h 5549973"/>
              <a:gd name="connsiteX60" fmla="*/ 4267541 w 4553447"/>
              <a:gd name="connsiteY60" fmla="*/ 5350090 h 5549973"/>
              <a:gd name="connsiteX61" fmla="*/ 4270373 w 4553447"/>
              <a:gd name="connsiteY61" fmla="*/ 5450399 h 5549973"/>
              <a:gd name="connsiteX62" fmla="*/ 4251816 w 4553447"/>
              <a:gd name="connsiteY62" fmla="*/ 5484804 h 5549973"/>
              <a:gd name="connsiteX63" fmla="*/ 4247164 w 4553447"/>
              <a:gd name="connsiteY63" fmla="*/ 5487504 h 5549973"/>
              <a:gd name="connsiteX64" fmla="*/ 4243707 w 4553447"/>
              <a:gd name="connsiteY64" fmla="*/ 5549951 h 5549973"/>
              <a:gd name="connsiteX65" fmla="*/ 310344 w 4553447"/>
              <a:gd name="connsiteY65" fmla="*/ 5297261 h 5549973"/>
              <a:gd name="connsiteX66" fmla="*/ 0 w 4553447"/>
              <a:gd name="connsiteY66" fmla="*/ 5280167 h 5549973"/>
              <a:gd name="connsiteX67" fmla="*/ 4324 w 4553447"/>
              <a:gd name="connsiteY67" fmla="*/ 5239903 h 5549973"/>
              <a:gd name="connsiteX68" fmla="*/ 8544 w 4553447"/>
              <a:gd name="connsiteY68" fmla="*/ 5233298 h 5549973"/>
              <a:gd name="connsiteX69" fmla="*/ 8813 w 4553447"/>
              <a:gd name="connsiteY69" fmla="*/ 5230552 h 5549973"/>
              <a:gd name="connsiteX70" fmla="*/ 9083 w 4553447"/>
              <a:gd name="connsiteY70" fmla="*/ 5227804 h 5549973"/>
              <a:gd name="connsiteX71" fmla="*/ 9620 w 4553447"/>
              <a:gd name="connsiteY71" fmla="*/ 5222308 h 5549973"/>
              <a:gd name="connsiteX72" fmla="*/ 9305 w 4553447"/>
              <a:gd name="connsiteY72" fmla="*/ 5216405 h 5549973"/>
              <a:gd name="connsiteX73" fmla="*/ 8721 w 4553447"/>
              <a:gd name="connsiteY73" fmla="*/ 5213249 h 5549973"/>
              <a:gd name="connsiteX74" fmla="*/ 8990 w 4553447"/>
              <a:gd name="connsiteY74" fmla="*/ 5210500 h 5549973"/>
              <a:gd name="connsiteX75" fmla="*/ 8674 w 4553447"/>
              <a:gd name="connsiteY75" fmla="*/ 5204597 h 5549973"/>
              <a:gd name="connsiteX76" fmla="*/ 8091 w 4553447"/>
              <a:gd name="connsiteY76" fmla="*/ 5201441 h 5549973"/>
              <a:gd name="connsiteX77" fmla="*/ 7461 w 4553447"/>
              <a:gd name="connsiteY77" fmla="*/ 5189632 h 5549973"/>
              <a:gd name="connsiteX78" fmla="*/ 6877 w 4553447"/>
              <a:gd name="connsiteY78" fmla="*/ 5186477 h 5549973"/>
              <a:gd name="connsiteX79" fmla="*/ 7145 w 4553447"/>
              <a:gd name="connsiteY79" fmla="*/ 5183728 h 5549973"/>
              <a:gd name="connsiteX80" fmla="*/ 5710 w 4553447"/>
              <a:gd name="connsiteY80" fmla="*/ 5180163 h 5549973"/>
              <a:gd name="connsiteX81" fmla="*/ 11122 w 4553447"/>
              <a:gd name="connsiteY81" fmla="*/ 5116566 h 5549973"/>
              <a:gd name="connsiteX82" fmla="*/ 78736 w 4553447"/>
              <a:gd name="connsiteY82" fmla="*/ 3839310 h 5549973"/>
              <a:gd name="connsiteX83" fmla="*/ 303426 w 4553447"/>
              <a:gd name="connsiteY83" fmla="*/ 0 h 5549973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9620 w 4553447"/>
              <a:gd name="connsiteY71" fmla="*/ 5222308 h 5549974"/>
              <a:gd name="connsiteX72" fmla="*/ 9305 w 4553447"/>
              <a:gd name="connsiteY72" fmla="*/ 5216405 h 5549974"/>
              <a:gd name="connsiteX73" fmla="*/ 8721 w 4553447"/>
              <a:gd name="connsiteY73" fmla="*/ 5213249 h 5549974"/>
              <a:gd name="connsiteX74" fmla="*/ 8990 w 4553447"/>
              <a:gd name="connsiteY74" fmla="*/ 5210500 h 5549974"/>
              <a:gd name="connsiteX75" fmla="*/ 8674 w 4553447"/>
              <a:gd name="connsiteY75" fmla="*/ 5204597 h 5549974"/>
              <a:gd name="connsiteX76" fmla="*/ 8091 w 4553447"/>
              <a:gd name="connsiteY76" fmla="*/ 5201441 h 5549974"/>
              <a:gd name="connsiteX77" fmla="*/ 7461 w 4553447"/>
              <a:gd name="connsiteY77" fmla="*/ 5189632 h 5549974"/>
              <a:gd name="connsiteX78" fmla="*/ 6877 w 4553447"/>
              <a:gd name="connsiteY78" fmla="*/ 5186477 h 5549974"/>
              <a:gd name="connsiteX79" fmla="*/ 7145 w 4553447"/>
              <a:gd name="connsiteY79" fmla="*/ 5183728 h 5549974"/>
              <a:gd name="connsiteX80" fmla="*/ 5710 w 4553447"/>
              <a:gd name="connsiteY80" fmla="*/ 5180163 h 5549974"/>
              <a:gd name="connsiteX81" fmla="*/ 11122 w 4553447"/>
              <a:gd name="connsiteY81" fmla="*/ 5116566 h 5549974"/>
              <a:gd name="connsiteX82" fmla="*/ 78736 w 4553447"/>
              <a:gd name="connsiteY82" fmla="*/ 3839310 h 5549974"/>
              <a:gd name="connsiteX83" fmla="*/ 303426 w 4553447"/>
              <a:gd name="connsiteY83" fmla="*/ 0 h 5549974"/>
              <a:gd name="connsiteX0" fmla="*/ 303343 w 4553364"/>
              <a:gd name="connsiteY0" fmla="*/ 0 h 5549974"/>
              <a:gd name="connsiteX1" fmla="*/ 3305529 w 4553364"/>
              <a:gd name="connsiteY1" fmla="*/ 171842 h 5549974"/>
              <a:gd name="connsiteX2" fmla="*/ 4134340 w 4553364"/>
              <a:gd name="connsiteY2" fmla="*/ 226950 h 5549974"/>
              <a:gd name="connsiteX3" fmla="*/ 4507534 w 4553364"/>
              <a:gd name="connsiteY3" fmla="*/ 247374 h 5549974"/>
              <a:gd name="connsiteX4" fmla="*/ 4535413 w 4553364"/>
              <a:gd name="connsiteY4" fmla="*/ 269179 h 5549974"/>
              <a:gd name="connsiteX5" fmla="*/ 4533639 w 4553364"/>
              <a:gd name="connsiteY5" fmla="*/ 300930 h 5549974"/>
              <a:gd name="connsiteX6" fmla="*/ 4536561 w 4553364"/>
              <a:gd name="connsiteY6" fmla="*/ 302647 h 5549974"/>
              <a:gd name="connsiteX7" fmla="*/ 4552987 w 4553364"/>
              <a:gd name="connsiteY7" fmla="*/ 334222 h 5549974"/>
              <a:gd name="connsiteX8" fmla="*/ 4530726 w 4553364"/>
              <a:gd name="connsiteY8" fmla="*/ 391868 h 5549974"/>
              <a:gd name="connsiteX9" fmla="*/ 4527238 w 4553364"/>
              <a:gd name="connsiteY9" fmla="*/ 415489 h 5549974"/>
              <a:gd name="connsiteX10" fmla="*/ 4522133 w 4553364"/>
              <a:gd name="connsiteY10" fmla="*/ 506828 h 5549974"/>
              <a:gd name="connsiteX11" fmla="*/ 4521483 w 4553364"/>
              <a:gd name="connsiteY11" fmla="*/ 553245 h 5549974"/>
              <a:gd name="connsiteX12" fmla="*/ 4518384 w 4553364"/>
              <a:gd name="connsiteY12" fmla="*/ 581709 h 5549974"/>
              <a:gd name="connsiteX13" fmla="*/ 4517715 w 4553364"/>
              <a:gd name="connsiteY13" fmla="*/ 585890 h 5549974"/>
              <a:gd name="connsiteX14" fmla="*/ 4504778 w 4553364"/>
              <a:gd name="connsiteY14" fmla="*/ 817404 h 5549974"/>
              <a:gd name="connsiteX15" fmla="*/ 4506491 w 4553364"/>
              <a:gd name="connsiteY15" fmla="*/ 822238 h 5549974"/>
              <a:gd name="connsiteX16" fmla="*/ 4504340 w 4553364"/>
              <a:gd name="connsiteY16" fmla="*/ 846069 h 5549974"/>
              <a:gd name="connsiteX17" fmla="*/ 4502740 w 4553364"/>
              <a:gd name="connsiteY17" fmla="*/ 853854 h 5549974"/>
              <a:gd name="connsiteX18" fmla="*/ 4496502 w 4553364"/>
              <a:gd name="connsiteY18" fmla="*/ 965485 h 5549974"/>
              <a:gd name="connsiteX19" fmla="*/ 4498579 w 4553364"/>
              <a:gd name="connsiteY19" fmla="*/ 966385 h 5549974"/>
              <a:gd name="connsiteX20" fmla="*/ 4502698 w 4553364"/>
              <a:gd name="connsiteY20" fmla="*/ 1002567 h 5549974"/>
              <a:gd name="connsiteX21" fmla="*/ 4497900 w 4553364"/>
              <a:gd name="connsiteY21" fmla="*/ 1101094 h 5549974"/>
              <a:gd name="connsiteX22" fmla="*/ 4497795 w 4553364"/>
              <a:gd name="connsiteY22" fmla="*/ 1159389 h 5549974"/>
              <a:gd name="connsiteX23" fmla="*/ 4502098 w 4553364"/>
              <a:gd name="connsiteY23" fmla="*/ 1180505 h 5549974"/>
              <a:gd name="connsiteX24" fmla="*/ 4505188 w 4553364"/>
              <a:gd name="connsiteY24" fmla="*/ 1210687 h 5549974"/>
              <a:gd name="connsiteX25" fmla="*/ 4514005 w 4553364"/>
              <a:gd name="connsiteY25" fmla="*/ 1263157 h 5549974"/>
              <a:gd name="connsiteX26" fmla="*/ 4516282 w 4553364"/>
              <a:gd name="connsiteY26" fmla="*/ 1313374 h 5549974"/>
              <a:gd name="connsiteX27" fmla="*/ 4515402 w 4553364"/>
              <a:gd name="connsiteY27" fmla="*/ 1347004 h 5549974"/>
              <a:gd name="connsiteX28" fmla="*/ 4514939 w 4553364"/>
              <a:gd name="connsiteY28" fmla="*/ 1351864 h 5549974"/>
              <a:gd name="connsiteX29" fmla="*/ 4505820 w 4553364"/>
              <a:gd name="connsiteY29" fmla="*/ 1391762 h 5549974"/>
              <a:gd name="connsiteX30" fmla="*/ 4509084 w 4553364"/>
              <a:gd name="connsiteY30" fmla="*/ 1395707 h 5549974"/>
              <a:gd name="connsiteX31" fmla="*/ 4511926 w 4553364"/>
              <a:gd name="connsiteY31" fmla="*/ 1408524 h 5549974"/>
              <a:gd name="connsiteX32" fmla="*/ 4507185 w 4553364"/>
              <a:gd name="connsiteY32" fmla="*/ 1419109 h 5549974"/>
              <a:gd name="connsiteX33" fmla="*/ 4497001 w 4553364"/>
              <a:gd name="connsiteY33" fmla="*/ 1469337 h 5549974"/>
              <a:gd name="connsiteX34" fmla="*/ 4486104 w 4553364"/>
              <a:gd name="connsiteY34" fmla="*/ 1543038 h 5549974"/>
              <a:gd name="connsiteX35" fmla="*/ 4481223 w 4553364"/>
              <a:gd name="connsiteY35" fmla="*/ 1553997 h 5549974"/>
              <a:gd name="connsiteX36" fmla="*/ 4466795 w 4553364"/>
              <a:gd name="connsiteY36" fmla="*/ 1626071 h 5549974"/>
              <a:gd name="connsiteX37" fmla="*/ 4463080 w 4553364"/>
              <a:gd name="connsiteY37" fmla="*/ 1664103 h 5549974"/>
              <a:gd name="connsiteX38" fmla="*/ 4466740 w 4553364"/>
              <a:gd name="connsiteY38" fmla="*/ 1668558 h 5549974"/>
              <a:gd name="connsiteX39" fmla="*/ 4465090 w 4553364"/>
              <a:gd name="connsiteY39" fmla="*/ 1679756 h 5549974"/>
              <a:gd name="connsiteX40" fmla="*/ 4465502 w 4553364"/>
              <a:gd name="connsiteY40" fmla="*/ 1682815 h 5549974"/>
              <a:gd name="connsiteX41" fmla="*/ 4467013 w 4553364"/>
              <a:gd name="connsiteY41" fmla="*/ 1700268 h 5549974"/>
              <a:gd name="connsiteX42" fmla="*/ 4455543 w 4553364"/>
              <a:gd name="connsiteY42" fmla="*/ 1735163 h 5549974"/>
              <a:gd name="connsiteX43" fmla="*/ 4453483 w 4553364"/>
              <a:gd name="connsiteY43" fmla="*/ 1735289 h 5549974"/>
              <a:gd name="connsiteX44" fmla="*/ 4444985 w 4553364"/>
              <a:gd name="connsiteY44" fmla="*/ 1887374 h 5549974"/>
              <a:gd name="connsiteX45" fmla="*/ 4453676 w 4553364"/>
              <a:gd name="connsiteY45" fmla="*/ 1911536 h 5549974"/>
              <a:gd name="connsiteX46" fmla="*/ 4455954 w 4553364"/>
              <a:gd name="connsiteY46" fmla="*/ 1961755 h 5549974"/>
              <a:gd name="connsiteX47" fmla="*/ 4455073 w 4553364"/>
              <a:gd name="connsiteY47" fmla="*/ 1995384 h 5549974"/>
              <a:gd name="connsiteX48" fmla="*/ 4454611 w 4553364"/>
              <a:gd name="connsiteY48" fmla="*/ 2000244 h 5549974"/>
              <a:gd name="connsiteX49" fmla="*/ 4445491 w 4553364"/>
              <a:gd name="connsiteY49" fmla="*/ 2040142 h 5549974"/>
              <a:gd name="connsiteX50" fmla="*/ 4448756 w 4553364"/>
              <a:gd name="connsiteY50" fmla="*/ 2044087 h 5549974"/>
              <a:gd name="connsiteX51" fmla="*/ 4451597 w 4553364"/>
              <a:gd name="connsiteY51" fmla="*/ 2056904 h 5549974"/>
              <a:gd name="connsiteX52" fmla="*/ 4446856 w 4553364"/>
              <a:gd name="connsiteY52" fmla="*/ 2067489 h 5549974"/>
              <a:gd name="connsiteX53" fmla="*/ 4436672 w 4553364"/>
              <a:gd name="connsiteY53" fmla="*/ 2117719 h 5549974"/>
              <a:gd name="connsiteX54" fmla="*/ 4429341 w 4553364"/>
              <a:gd name="connsiteY54" fmla="*/ 2167300 h 5549974"/>
              <a:gd name="connsiteX55" fmla="*/ 4373258 w 4553364"/>
              <a:gd name="connsiteY55" fmla="*/ 3223633 h 5549974"/>
              <a:gd name="connsiteX56" fmla="*/ 4360472 w 4553364"/>
              <a:gd name="connsiteY56" fmla="*/ 3477281 h 5549974"/>
              <a:gd name="connsiteX57" fmla="*/ 4349387 w 4553364"/>
              <a:gd name="connsiteY57" fmla="*/ 3639984 h 5549974"/>
              <a:gd name="connsiteX58" fmla="*/ 4258626 w 4553364"/>
              <a:gd name="connsiteY58" fmla="*/ 5278921 h 5549974"/>
              <a:gd name="connsiteX59" fmla="*/ 4263924 w 4553364"/>
              <a:gd name="connsiteY59" fmla="*/ 5315626 h 5549974"/>
              <a:gd name="connsiteX60" fmla="*/ 4267458 w 4553364"/>
              <a:gd name="connsiteY60" fmla="*/ 5350090 h 5549974"/>
              <a:gd name="connsiteX61" fmla="*/ 4270290 w 4553364"/>
              <a:gd name="connsiteY61" fmla="*/ 5450399 h 5549974"/>
              <a:gd name="connsiteX62" fmla="*/ 4251733 w 4553364"/>
              <a:gd name="connsiteY62" fmla="*/ 5484804 h 5549974"/>
              <a:gd name="connsiteX63" fmla="*/ 4247081 w 4553364"/>
              <a:gd name="connsiteY63" fmla="*/ 5487504 h 5549974"/>
              <a:gd name="connsiteX64" fmla="*/ 4243624 w 4553364"/>
              <a:gd name="connsiteY64" fmla="*/ 5549951 h 5549974"/>
              <a:gd name="connsiteX65" fmla="*/ 310261 w 4553364"/>
              <a:gd name="connsiteY65" fmla="*/ 5297261 h 5549974"/>
              <a:gd name="connsiteX66" fmla="*/ 0 w 4553364"/>
              <a:gd name="connsiteY66" fmla="*/ 5293146 h 5549974"/>
              <a:gd name="connsiteX67" fmla="*/ 4241 w 4553364"/>
              <a:gd name="connsiteY67" fmla="*/ 5239903 h 5549974"/>
              <a:gd name="connsiteX68" fmla="*/ 8461 w 4553364"/>
              <a:gd name="connsiteY68" fmla="*/ 5233298 h 5549974"/>
              <a:gd name="connsiteX69" fmla="*/ 8730 w 4553364"/>
              <a:gd name="connsiteY69" fmla="*/ 5230552 h 5549974"/>
              <a:gd name="connsiteX70" fmla="*/ 9000 w 4553364"/>
              <a:gd name="connsiteY70" fmla="*/ 5227804 h 5549974"/>
              <a:gd name="connsiteX71" fmla="*/ 9537 w 4553364"/>
              <a:gd name="connsiteY71" fmla="*/ 5222308 h 5549974"/>
              <a:gd name="connsiteX72" fmla="*/ 9222 w 4553364"/>
              <a:gd name="connsiteY72" fmla="*/ 5216405 h 5549974"/>
              <a:gd name="connsiteX73" fmla="*/ 8638 w 4553364"/>
              <a:gd name="connsiteY73" fmla="*/ 5213249 h 5549974"/>
              <a:gd name="connsiteX74" fmla="*/ 8907 w 4553364"/>
              <a:gd name="connsiteY74" fmla="*/ 5210500 h 5549974"/>
              <a:gd name="connsiteX75" fmla="*/ 8591 w 4553364"/>
              <a:gd name="connsiteY75" fmla="*/ 5204597 h 5549974"/>
              <a:gd name="connsiteX76" fmla="*/ 8008 w 4553364"/>
              <a:gd name="connsiteY76" fmla="*/ 5201441 h 5549974"/>
              <a:gd name="connsiteX77" fmla="*/ 7378 w 4553364"/>
              <a:gd name="connsiteY77" fmla="*/ 5189632 h 5549974"/>
              <a:gd name="connsiteX78" fmla="*/ 6794 w 4553364"/>
              <a:gd name="connsiteY78" fmla="*/ 5186477 h 5549974"/>
              <a:gd name="connsiteX79" fmla="*/ 7062 w 4553364"/>
              <a:gd name="connsiteY79" fmla="*/ 5183728 h 5549974"/>
              <a:gd name="connsiteX80" fmla="*/ 5627 w 4553364"/>
              <a:gd name="connsiteY80" fmla="*/ 5180163 h 5549974"/>
              <a:gd name="connsiteX81" fmla="*/ 11039 w 4553364"/>
              <a:gd name="connsiteY81" fmla="*/ 5116566 h 5549974"/>
              <a:gd name="connsiteX82" fmla="*/ 78653 w 4553364"/>
              <a:gd name="connsiteY82" fmla="*/ 3839310 h 5549974"/>
              <a:gd name="connsiteX83" fmla="*/ 303343 w 4553364"/>
              <a:gd name="connsiteY83" fmla="*/ 0 h 5549974"/>
              <a:gd name="connsiteX0" fmla="*/ 303343 w 4553364"/>
              <a:gd name="connsiteY0" fmla="*/ 0 h 5549951"/>
              <a:gd name="connsiteX1" fmla="*/ 3305529 w 4553364"/>
              <a:gd name="connsiteY1" fmla="*/ 171842 h 5549951"/>
              <a:gd name="connsiteX2" fmla="*/ 4134340 w 4553364"/>
              <a:gd name="connsiteY2" fmla="*/ 226950 h 5549951"/>
              <a:gd name="connsiteX3" fmla="*/ 4507534 w 4553364"/>
              <a:gd name="connsiteY3" fmla="*/ 247374 h 5549951"/>
              <a:gd name="connsiteX4" fmla="*/ 4535413 w 4553364"/>
              <a:gd name="connsiteY4" fmla="*/ 269179 h 5549951"/>
              <a:gd name="connsiteX5" fmla="*/ 4533639 w 4553364"/>
              <a:gd name="connsiteY5" fmla="*/ 300930 h 5549951"/>
              <a:gd name="connsiteX6" fmla="*/ 4536561 w 4553364"/>
              <a:gd name="connsiteY6" fmla="*/ 302647 h 5549951"/>
              <a:gd name="connsiteX7" fmla="*/ 4552987 w 4553364"/>
              <a:gd name="connsiteY7" fmla="*/ 334222 h 5549951"/>
              <a:gd name="connsiteX8" fmla="*/ 4530726 w 4553364"/>
              <a:gd name="connsiteY8" fmla="*/ 391868 h 5549951"/>
              <a:gd name="connsiteX9" fmla="*/ 4527238 w 4553364"/>
              <a:gd name="connsiteY9" fmla="*/ 415489 h 5549951"/>
              <a:gd name="connsiteX10" fmla="*/ 4522133 w 4553364"/>
              <a:gd name="connsiteY10" fmla="*/ 506828 h 5549951"/>
              <a:gd name="connsiteX11" fmla="*/ 4521483 w 4553364"/>
              <a:gd name="connsiteY11" fmla="*/ 553245 h 5549951"/>
              <a:gd name="connsiteX12" fmla="*/ 4518384 w 4553364"/>
              <a:gd name="connsiteY12" fmla="*/ 581709 h 5549951"/>
              <a:gd name="connsiteX13" fmla="*/ 4517715 w 4553364"/>
              <a:gd name="connsiteY13" fmla="*/ 585890 h 5549951"/>
              <a:gd name="connsiteX14" fmla="*/ 4504778 w 4553364"/>
              <a:gd name="connsiteY14" fmla="*/ 817404 h 5549951"/>
              <a:gd name="connsiteX15" fmla="*/ 4506491 w 4553364"/>
              <a:gd name="connsiteY15" fmla="*/ 822238 h 5549951"/>
              <a:gd name="connsiteX16" fmla="*/ 4504340 w 4553364"/>
              <a:gd name="connsiteY16" fmla="*/ 846069 h 5549951"/>
              <a:gd name="connsiteX17" fmla="*/ 4502740 w 4553364"/>
              <a:gd name="connsiteY17" fmla="*/ 853854 h 5549951"/>
              <a:gd name="connsiteX18" fmla="*/ 4496502 w 4553364"/>
              <a:gd name="connsiteY18" fmla="*/ 965485 h 5549951"/>
              <a:gd name="connsiteX19" fmla="*/ 4498579 w 4553364"/>
              <a:gd name="connsiteY19" fmla="*/ 966385 h 5549951"/>
              <a:gd name="connsiteX20" fmla="*/ 4502698 w 4553364"/>
              <a:gd name="connsiteY20" fmla="*/ 1002567 h 5549951"/>
              <a:gd name="connsiteX21" fmla="*/ 4497900 w 4553364"/>
              <a:gd name="connsiteY21" fmla="*/ 1101094 h 5549951"/>
              <a:gd name="connsiteX22" fmla="*/ 4497795 w 4553364"/>
              <a:gd name="connsiteY22" fmla="*/ 1159389 h 5549951"/>
              <a:gd name="connsiteX23" fmla="*/ 4502098 w 4553364"/>
              <a:gd name="connsiteY23" fmla="*/ 1180505 h 5549951"/>
              <a:gd name="connsiteX24" fmla="*/ 4505188 w 4553364"/>
              <a:gd name="connsiteY24" fmla="*/ 1210687 h 5549951"/>
              <a:gd name="connsiteX25" fmla="*/ 4514005 w 4553364"/>
              <a:gd name="connsiteY25" fmla="*/ 1263157 h 5549951"/>
              <a:gd name="connsiteX26" fmla="*/ 4516282 w 4553364"/>
              <a:gd name="connsiteY26" fmla="*/ 1313374 h 5549951"/>
              <a:gd name="connsiteX27" fmla="*/ 4515402 w 4553364"/>
              <a:gd name="connsiteY27" fmla="*/ 1347004 h 5549951"/>
              <a:gd name="connsiteX28" fmla="*/ 4514939 w 4553364"/>
              <a:gd name="connsiteY28" fmla="*/ 1351864 h 5549951"/>
              <a:gd name="connsiteX29" fmla="*/ 4505820 w 4553364"/>
              <a:gd name="connsiteY29" fmla="*/ 1391762 h 5549951"/>
              <a:gd name="connsiteX30" fmla="*/ 4509084 w 4553364"/>
              <a:gd name="connsiteY30" fmla="*/ 1395707 h 5549951"/>
              <a:gd name="connsiteX31" fmla="*/ 4511926 w 4553364"/>
              <a:gd name="connsiteY31" fmla="*/ 1408524 h 5549951"/>
              <a:gd name="connsiteX32" fmla="*/ 4507185 w 4553364"/>
              <a:gd name="connsiteY32" fmla="*/ 1419109 h 5549951"/>
              <a:gd name="connsiteX33" fmla="*/ 4497001 w 4553364"/>
              <a:gd name="connsiteY33" fmla="*/ 1469337 h 5549951"/>
              <a:gd name="connsiteX34" fmla="*/ 4486104 w 4553364"/>
              <a:gd name="connsiteY34" fmla="*/ 1543038 h 5549951"/>
              <a:gd name="connsiteX35" fmla="*/ 4481223 w 4553364"/>
              <a:gd name="connsiteY35" fmla="*/ 1553997 h 5549951"/>
              <a:gd name="connsiteX36" fmla="*/ 4466795 w 4553364"/>
              <a:gd name="connsiteY36" fmla="*/ 1626071 h 5549951"/>
              <a:gd name="connsiteX37" fmla="*/ 4463080 w 4553364"/>
              <a:gd name="connsiteY37" fmla="*/ 1664103 h 5549951"/>
              <a:gd name="connsiteX38" fmla="*/ 4466740 w 4553364"/>
              <a:gd name="connsiteY38" fmla="*/ 1668558 h 5549951"/>
              <a:gd name="connsiteX39" fmla="*/ 4465090 w 4553364"/>
              <a:gd name="connsiteY39" fmla="*/ 1679756 h 5549951"/>
              <a:gd name="connsiteX40" fmla="*/ 4465502 w 4553364"/>
              <a:gd name="connsiteY40" fmla="*/ 1682815 h 5549951"/>
              <a:gd name="connsiteX41" fmla="*/ 4467013 w 4553364"/>
              <a:gd name="connsiteY41" fmla="*/ 1700268 h 5549951"/>
              <a:gd name="connsiteX42" fmla="*/ 4455543 w 4553364"/>
              <a:gd name="connsiteY42" fmla="*/ 1735163 h 5549951"/>
              <a:gd name="connsiteX43" fmla="*/ 4453483 w 4553364"/>
              <a:gd name="connsiteY43" fmla="*/ 1735289 h 5549951"/>
              <a:gd name="connsiteX44" fmla="*/ 4444985 w 4553364"/>
              <a:gd name="connsiteY44" fmla="*/ 1887374 h 5549951"/>
              <a:gd name="connsiteX45" fmla="*/ 4453676 w 4553364"/>
              <a:gd name="connsiteY45" fmla="*/ 1911536 h 5549951"/>
              <a:gd name="connsiteX46" fmla="*/ 4455954 w 4553364"/>
              <a:gd name="connsiteY46" fmla="*/ 1961755 h 5549951"/>
              <a:gd name="connsiteX47" fmla="*/ 4455073 w 4553364"/>
              <a:gd name="connsiteY47" fmla="*/ 1995384 h 5549951"/>
              <a:gd name="connsiteX48" fmla="*/ 4454611 w 4553364"/>
              <a:gd name="connsiteY48" fmla="*/ 2000244 h 5549951"/>
              <a:gd name="connsiteX49" fmla="*/ 4445491 w 4553364"/>
              <a:gd name="connsiteY49" fmla="*/ 2040142 h 5549951"/>
              <a:gd name="connsiteX50" fmla="*/ 4448756 w 4553364"/>
              <a:gd name="connsiteY50" fmla="*/ 2044087 h 5549951"/>
              <a:gd name="connsiteX51" fmla="*/ 4451597 w 4553364"/>
              <a:gd name="connsiteY51" fmla="*/ 2056904 h 5549951"/>
              <a:gd name="connsiteX52" fmla="*/ 4446856 w 4553364"/>
              <a:gd name="connsiteY52" fmla="*/ 2067489 h 5549951"/>
              <a:gd name="connsiteX53" fmla="*/ 4436672 w 4553364"/>
              <a:gd name="connsiteY53" fmla="*/ 2117719 h 5549951"/>
              <a:gd name="connsiteX54" fmla="*/ 4429341 w 4553364"/>
              <a:gd name="connsiteY54" fmla="*/ 2167300 h 5549951"/>
              <a:gd name="connsiteX55" fmla="*/ 4373258 w 4553364"/>
              <a:gd name="connsiteY55" fmla="*/ 3223633 h 5549951"/>
              <a:gd name="connsiteX56" fmla="*/ 4360472 w 4553364"/>
              <a:gd name="connsiteY56" fmla="*/ 3477281 h 5549951"/>
              <a:gd name="connsiteX57" fmla="*/ 4349387 w 4553364"/>
              <a:gd name="connsiteY57" fmla="*/ 3639984 h 5549951"/>
              <a:gd name="connsiteX58" fmla="*/ 4258626 w 4553364"/>
              <a:gd name="connsiteY58" fmla="*/ 5278921 h 5549951"/>
              <a:gd name="connsiteX59" fmla="*/ 4263924 w 4553364"/>
              <a:gd name="connsiteY59" fmla="*/ 5315626 h 5549951"/>
              <a:gd name="connsiteX60" fmla="*/ 4267458 w 4553364"/>
              <a:gd name="connsiteY60" fmla="*/ 5350090 h 5549951"/>
              <a:gd name="connsiteX61" fmla="*/ 4270290 w 4553364"/>
              <a:gd name="connsiteY61" fmla="*/ 5450399 h 5549951"/>
              <a:gd name="connsiteX62" fmla="*/ 4251733 w 4553364"/>
              <a:gd name="connsiteY62" fmla="*/ 5484804 h 5549951"/>
              <a:gd name="connsiteX63" fmla="*/ 4247081 w 4553364"/>
              <a:gd name="connsiteY63" fmla="*/ 5487504 h 5549951"/>
              <a:gd name="connsiteX64" fmla="*/ 4243624 w 4553364"/>
              <a:gd name="connsiteY64" fmla="*/ 5549951 h 5549951"/>
              <a:gd name="connsiteX65" fmla="*/ 0 w 4553364"/>
              <a:gd name="connsiteY65" fmla="*/ 5293146 h 5549951"/>
              <a:gd name="connsiteX66" fmla="*/ 4241 w 4553364"/>
              <a:gd name="connsiteY66" fmla="*/ 5239903 h 5549951"/>
              <a:gd name="connsiteX67" fmla="*/ 8461 w 4553364"/>
              <a:gd name="connsiteY67" fmla="*/ 5233298 h 5549951"/>
              <a:gd name="connsiteX68" fmla="*/ 8730 w 4553364"/>
              <a:gd name="connsiteY68" fmla="*/ 5230552 h 5549951"/>
              <a:gd name="connsiteX69" fmla="*/ 9000 w 4553364"/>
              <a:gd name="connsiteY69" fmla="*/ 5227804 h 5549951"/>
              <a:gd name="connsiteX70" fmla="*/ 9537 w 4553364"/>
              <a:gd name="connsiteY70" fmla="*/ 5222308 h 5549951"/>
              <a:gd name="connsiteX71" fmla="*/ 9222 w 4553364"/>
              <a:gd name="connsiteY71" fmla="*/ 5216405 h 5549951"/>
              <a:gd name="connsiteX72" fmla="*/ 8638 w 4553364"/>
              <a:gd name="connsiteY72" fmla="*/ 5213249 h 5549951"/>
              <a:gd name="connsiteX73" fmla="*/ 8907 w 4553364"/>
              <a:gd name="connsiteY73" fmla="*/ 5210500 h 5549951"/>
              <a:gd name="connsiteX74" fmla="*/ 8591 w 4553364"/>
              <a:gd name="connsiteY74" fmla="*/ 5204597 h 5549951"/>
              <a:gd name="connsiteX75" fmla="*/ 8008 w 4553364"/>
              <a:gd name="connsiteY75" fmla="*/ 5201441 h 5549951"/>
              <a:gd name="connsiteX76" fmla="*/ 7378 w 4553364"/>
              <a:gd name="connsiteY76" fmla="*/ 5189632 h 5549951"/>
              <a:gd name="connsiteX77" fmla="*/ 6794 w 4553364"/>
              <a:gd name="connsiteY77" fmla="*/ 5186477 h 5549951"/>
              <a:gd name="connsiteX78" fmla="*/ 7062 w 4553364"/>
              <a:gd name="connsiteY78" fmla="*/ 5183728 h 5549951"/>
              <a:gd name="connsiteX79" fmla="*/ 5627 w 4553364"/>
              <a:gd name="connsiteY79" fmla="*/ 5180163 h 5549951"/>
              <a:gd name="connsiteX80" fmla="*/ 11039 w 4553364"/>
              <a:gd name="connsiteY80" fmla="*/ 5116566 h 5549951"/>
              <a:gd name="connsiteX81" fmla="*/ 78653 w 4553364"/>
              <a:gd name="connsiteY81" fmla="*/ 3839310 h 5549951"/>
              <a:gd name="connsiteX82" fmla="*/ 303343 w 4553364"/>
              <a:gd name="connsiteY82" fmla="*/ 0 h 5549951"/>
              <a:gd name="connsiteX0" fmla="*/ 303549 w 4553570"/>
              <a:gd name="connsiteY0" fmla="*/ 0 h 5549951"/>
              <a:gd name="connsiteX1" fmla="*/ 3305735 w 4553570"/>
              <a:gd name="connsiteY1" fmla="*/ 171842 h 5549951"/>
              <a:gd name="connsiteX2" fmla="*/ 4134546 w 4553570"/>
              <a:gd name="connsiteY2" fmla="*/ 226950 h 5549951"/>
              <a:gd name="connsiteX3" fmla="*/ 4507740 w 4553570"/>
              <a:gd name="connsiteY3" fmla="*/ 247374 h 5549951"/>
              <a:gd name="connsiteX4" fmla="*/ 4535619 w 4553570"/>
              <a:gd name="connsiteY4" fmla="*/ 269179 h 5549951"/>
              <a:gd name="connsiteX5" fmla="*/ 4533845 w 4553570"/>
              <a:gd name="connsiteY5" fmla="*/ 300930 h 5549951"/>
              <a:gd name="connsiteX6" fmla="*/ 4536767 w 4553570"/>
              <a:gd name="connsiteY6" fmla="*/ 302647 h 5549951"/>
              <a:gd name="connsiteX7" fmla="*/ 4553193 w 4553570"/>
              <a:gd name="connsiteY7" fmla="*/ 334222 h 5549951"/>
              <a:gd name="connsiteX8" fmla="*/ 4530932 w 4553570"/>
              <a:gd name="connsiteY8" fmla="*/ 391868 h 5549951"/>
              <a:gd name="connsiteX9" fmla="*/ 4527444 w 4553570"/>
              <a:gd name="connsiteY9" fmla="*/ 415489 h 5549951"/>
              <a:gd name="connsiteX10" fmla="*/ 4522339 w 4553570"/>
              <a:gd name="connsiteY10" fmla="*/ 506828 h 5549951"/>
              <a:gd name="connsiteX11" fmla="*/ 4521689 w 4553570"/>
              <a:gd name="connsiteY11" fmla="*/ 553245 h 5549951"/>
              <a:gd name="connsiteX12" fmla="*/ 4518590 w 4553570"/>
              <a:gd name="connsiteY12" fmla="*/ 581709 h 5549951"/>
              <a:gd name="connsiteX13" fmla="*/ 4517921 w 4553570"/>
              <a:gd name="connsiteY13" fmla="*/ 585890 h 5549951"/>
              <a:gd name="connsiteX14" fmla="*/ 4504984 w 4553570"/>
              <a:gd name="connsiteY14" fmla="*/ 817404 h 5549951"/>
              <a:gd name="connsiteX15" fmla="*/ 4506697 w 4553570"/>
              <a:gd name="connsiteY15" fmla="*/ 822238 h 5549951"/>
              <a:gd name="connsiteX16" fmla="*/ 4504546 w 4553570"/>
              <a:gd name="connsiteY16" fmla="*/ 846069 h 5549951"/>
              <a:gd name="connsiteX17" fmla="*/ 4502946 w 4553570"/>
              <a:gd name="connsiteY17" fmla="*/ 853854 h 5549951"/>
              <a:gd name="connsiteX18" fmla="*/ 4496708 w 4553570"/>
              <a:gd name="connsiteY18" fmla="*/ 965485 h 5549951"/>
              <a:gd name="connsiteX19" fmla="*/ 4498785 w 4553570"/>
              <a:gd name="connsiteY19" fmla="*/ 966385 h 5549951"/>
              <a:gd name="connsiteX20" fmla="*/ 4502904 w 4553570"/>
              <a:gd name="connsiteY20" fmla="*/ 1002567 h 5549951"/>
              <a:gd name="connsiteX21" fmla="*/ 4498106 w 4553570"/>
              <a:gd name="connsiteY21" fmla="*/ 1101094 h 5549951"/>
              <a:gd name="connsiteX22" fmla="*/ 4498001 w 4553570"/>
              <a:gd name="connsiteY22" fmla="*/ 1159389 h 5549951"/>
              <a:gd name="connsiteX23" fmla="*/ 4502304 w 4553570"/>
              <a:gd name="connsiteY23" fmla="*/ 1180505 h 5549951"/>
              <a:gd name="connsiteX24" fmla="*/ 4505394 w 4553570"/>
              <a:gd name="connsiteY24" fmla="*/ 1210687 h 5549951"/>
              <a:gd name="connsiteX25" fmla="*/ 4514211 w 4553570"/>
              <a:gd name="connsiteY25" fmla="*/ 1263157 h 5549951"/>
              <a:gd name="connsiteX26" fmla="*/ 4516488 w 4553570"/>
              <a:gd name="connsiteY26" fmla="*/ 1313374 h 5549951"/>
              <a:gd name="connsiteX27" fmla="*/ 4515608 w 4553570"/>
              <a:gd name="connsiteY27" fmla="*/ 1347004 h 5549951"/>
              <a:gd name="connsiteX28" fmla="*/ 4515145 w 4553570"/>
              <a:gd name="connsiteY28" fmla="*/ 1351864 h 5549951"/>
              <a:gd name="connsiteX29" fmla="*/ 4506026 w 4553570"/>
              <a:gd name="connsiteY29" fmla="*/ 1391762 h 5549951"/>
              <a:gd name="connsiteX30" fmla="*/ 4509290 w 4553570"/>
              <a:gd name="connsiteY30" fmla="*/ 1395707 h 5549951"/>
              <a:gd name="connsiteX31" fmla="*/ 4512132 w 4553570"/>
              <a:gd name="connsiteY31" fmla="*/ 1408524 h 5549951"/>
              <a:gd name="connsiteX32" fmla="*/ 4507391 w 4553570"/>
              <a:gd name="connsiteY32" fmla="*/ 1419109 h 5549951"/>
              <a:gd name="connsiteX33" fmla="*/ 4497207 w 4553570"/>
              <a:gd name="connsiteY33" fmla="*/ 1469337 h 5549951"/>
              <a:gd name="connsiteX34" fmla="*/ 4486310 w 4553570"/>
              <a:gd name="connsiteY34" fmla="*/ 1543038 h 5549951"/>
              <a:gd name="connsiteX35" fmla="*/ 4481429 w 4553570"/>
              <a:gd name="connsiteY35" fmla="*/ 1553997 h 5549951"/>
              <a:gd name="connsiteX36" fmla="*/ 4467001 w 4553570"/>
              <a:gd name="connsiteY36" fmla="*/ 1626071 h 5549951"/>
              <a:gd name="connsiteX37" fmla="*/ 4463286 w 4553570"/>
              <a:gd name="connsiteY37" fmla="*/ 1664103 h 5549951"/>
              <a:gd name="connsiteX38" fmla="*/ 4466946 w 4553570"/>
              <a:gd name="connsiteY38" fmla="*/ 1668558 h 5549951"/>
              <a:gd name="connsiteX39" fmla="*/ 4465296 w 4553570"/>
              <a:gd name="connsiteY39" fmla="*/ 1679756 h 5549951"/>
              <a:gd name="connsiteX40" fmla="*/ 4465708 w 4553570"/>
              <a:gd name="connsiteY40" fmla="*/ 1682815 h 5549951"/>
              <a:gd name="connsiteX41" fmla="*/ 4467219 w 4553570"/>
              <a:gd name="connsiteY41" fmla="*/ 1700268 h 5549951"/>
              <a:gd name="connsiteX42" fmla="*/ 4455749 w 4553570"/>
              <a:gd name="connsiteY42" fmla="*/ 1735163 h 5549951"/>
              <a:gd name="connsiteX43" fmla="*/ 4453689 w 4553570"/>
              <a:gd name="connsiteY43" fmla="*/ 1735289 h 5549951"/>
              <a:gd name="connsiteX44" fmla="*/ 4445191 w 4553570"/>
              <a:gd name="connsiteY44" fmla="*/ 1887374 h 5549951"/>
              <a:gd name="connsiteX45" fmla="*/ 4453882 w 4553570"/>
              <a:gd name="connsiteY45" fmla="*/ 1911536 h 5549951"/>
              <a:gd name="connsiteX46" fmla="*/ 4456160 w 4553570"/>
              <a:gd name="connsiteY46" fmla="*/ 1961755 h 5549951"/>
              <a:gd name="connsiteX47" fmla="*/ 4455279 w 4553570"/>
              <a:gd name="connsiteY47" fmla="*/ 1995384 h 5549951"/>
              <a:gd name="connsiteX48" fmla="*/ 4454817 w 4553570"/>
              <a:gd name="connsiteY48" fmla="*/ 2000244 h 5549951"/>
              <a:gd name="connsiteX49" fmla="*/ 4445697 w 4553570"/>
              <a:gd name="connsiteY49" fmla="*/ 2040142 h 5549951"/>
              <a:gd name="connsiteX50" fmla="*/ 4448962 w 4553570"/>
              <a:gd name="connsiteY50" fmla="*/ 2044087 h 5549951"/>
              <a:gd name="connsiteX51" fmla="*/ 4451803 w 4553570"/>
              <a:gd name="connsiteY51" fmla="*/ 2056904 h 5549951"/>
              <a:gd name="connsiteX52" fmla="*/ 4447062 w 4553570"/>
              <a:gd name="connsiteY52" fmla="*/ 2067489 h 5549951"/>
              <a:gd name="connsiteX53" fmla="*/ 4436878 w 4553570"/>
              <a:gd name="connsiteY53" fmla="*/ 2117719 h 5549951"/>
              <a:gd name="connsiteX54" fmla="*/ 4429547 w 4553570"/>
              <a:gd name="connsiteY54" fmla="*/ 2167300 h 5549951"/>
              <a:gd name="connsiteX55" fmla="*/ 4373464 w 4553570"/>
              <a:gd name="connsiteY55" fmla="*/ 3223633 h 5549951"/>
              <a:gd name="connsiteX56" fmla="*/ 4360678 w 4553570"/>
              <a:gd name="connsiteY56" fmla="*/ 3477281 h 5549951"/>
              <a:gd name="connsiteX57" fmla="*/ 4349593 w 4553570"/>
              <a:gd name="connsiteY57" fmla="*/ 3639984 h 5549951"/>
              <a:gd name="connsiteX58" fmla="*/ 4258832 w 4553570"/>
              <a:gd name="connsiteY58" fmla="*/ 5278921 h 5549951"/>
              <a:gd name="connsiteX59" fmla="*/ 4264130 w 4553570"/>
              <a:gd name="connsiteY59" fmla="*/ 5315626 h 5549951"/>
              <a:gd name="connsiteX60" fmla="*/ 4267664 w 4553570"/>
              <a:gd name="connsiteY60" fmla="*/ 5350090 h 5549951"/>
              <a:gd name="connsiteX61" fmla="*/ 4270496 w 4553570"/>
              <a:gd name="connsiteY61" fmla="*/ 5450399 h 5549951"/>
              <a:gd name="connsiteX62" fmla="*/ 4251939 w 4553570"/>
              <a:gd name="connsiteY62" fmla="*/ 5484804 h 5549951"/>
              <a:gd name="connsiteX63" fmla="*/ 4247287 w 4553570"/>
              <a:gd name="connsiteY63" fmla="*/ 5487504 h 5549951"/>
              <a:gd name="connsiteX64" fmla="*/ 4243830 w 4553570"/>
              <a:gd name="connsiteY64" fmla="*/ 5549951 h 5549951"/>
              <a:gd name="connsiteX65" fmla="*/ 0 w 4553570"/>
              <a:gd name="connsiteY65" fmla="*/ 5309929 h 5549951"/>
              <a:gd name="connsiteX66" fmla="*/ 4447 w 4553570"/>
              <a:gd name="connsiteY66" fmla="*/ 5239903 h 5549951"/>
              <a:gd name="connsiteX67" fmla="*/ 8667 w 4553570"/>
              <a:gd name="connsiteY67" fmla="*/ 5233298 h 5549951"/>
              <a:gd name="connsiteX68" fmla="*/ 8936 w 4553570"/>
              <a:gd name="connsiteY68" fmla="*/ 5230552 h 5549951"/>
              <a:gd name="connsiteX69" fmla="*/ 9206 w 4553570"/>
              <a:gd name="connsiteY69" fmla="*/ 5227804 h 5549951"/>
              <a:gd name="connsiteX70" fmla="*/ 9743 w 4553570"/>
              <a:gd name="connsiteY70" fmla="*/ 5222308 h 5549951"/>
              <a:gd name="connsiteX71" fmla="*/ 9428 w 4553570"/>
              <a:gd name="connsiteY71" fmla="*/ 5216405 h 5549951"/>
              <a:gd name="connsiteX72" fmla="*/ 8844 w 4553570"/>
              <a:gd name="connsiteY72" fmla="*/ 5213249 h 5549951"/>
              <a:gd name="connsiteX73" fmla="*/ 9113 w 4553570"/>
              <a:gd name="connsiteY73" fmla="*/ 5210500 h 5549951"/>
              <a:gd name="connsiteX74" fmla="*/ 8797 w 4553570"/>
              <a:gd name="connsiteY74" fmla="*/ 5204597 h 5549951"/>
              <a:gd name="connsiteX75" fmla="*/ 8214 w 4553570"/>
              <a:gd name="connsiteY75" fmla="*/ 5201441 h 5549951"/>
              <a:gd name="connsiteX76" fmla="*/ 7584 w 4553570"/>
              <a:gd name="connsiteY76" fmla="*/ 5189632 h 5549951"/>
              <a:gd name="connsiteX77" fmla="*/ 7000 w 4553570"/>
              <a:gd name="connsiteY77" fmla="*/ 5186477 h 5549951"/>
              <a:gd name="connsiteX78" fmla="*/ 7268 w 4553570"/>
              <a:gd name="connsiteY78" fmla="*/ 5183728 h 5549951"/>
              <a:gd name="connsiteX79" fmla="*/ 5833 w 4553570"/>
              <a:gd name="connsiteY79" fmla="*/ 5180163 h 5549951"/>
              <a:gd name="connsiteX80" fmla="*/ 11245 w 4553570"/>
              <a:gd name="connsiteY80" fmla="*/ 5116566 h 5549951"/>
              <a:gd name="connsiteX81" fmla="*/ 78859 w 4553570"/>
              <a:gd name="connsiteY81" fmla="*/ 3839310 h 5549951"/>
              <a:gd name="connsiteX82" fmla="*/ 303549 w 4553570"/>
              <a:gd name="connsiteY82" fmla="*/ 0 h 5549951"/>
              <a:gd name="connsiteX0" fmla="*/ 303617 w 4553638"/>
              <a:gd name="connsiteY0" fmla="*/ 0 h 5549951"/>
              <a:gd name="connsiteX1" fmla="*/ 3305803 w 4553638"/>
              <a:gd name="connsiteY1" fmla="*/ 171842 h 5549951"/>
              <a:gd name="connsiteX2" fmla="*/ 4134614 w 4553638"/>
              <a:gd name="connsiteY2" fmla="*/ 226950 h 5549951"/>
              <a:gd name="connsiteX3" fmla="*/ 4507808 w 4553638"/>
              <a:gd name="connsiteY3" fmla="*/ 247374 h 5549951"/>
              <a:gd name="connsiteX4" fmla="*/ 4535687 w 4553638"/>
              <a:gd name="connsiteY4" fmla="*/ 269179 h 5549951"/>
              <a:gd name="connsiteX5" fmla="*/ 4533913 w 4553638"/>
              <a:gd name="connsiteY5" fmla="*/ 300930 h 5549951"/>
              <a:gd name="connsiteX6" fmla="*/ 4536835 w 4553638"/>
              <a:gd name="connsiteY6" fmla="*/ 302647 h 5549951"/>
              <a:gd name="connsiteX7" fmla="*/ 4553261 w 4553638"/>
              <a:gd name="connsiteY7" fmla="*/ 334222 h 5549951"/>
              <a:gd name="connsiteX8" fmla="*/ 4531000 w 4553638"/>
              <a:gd name="connsiteY8" fmla="*/ 391868 h 5549951"/>
              <a:gd name="connsiteX9" fmla="*/ 4527512 w 4553638"/>
              <a:gd name="connsiteY9" fmla="*/ 415489 h 5549951"/>
              <a:gd name="connsiteX10" fmla="*/ 4522407 w 4553638"/>
              <a:gd name="connsiteY10" fmla="*/ 506828 h 5549951"/>
              <a:gd name="connsiteX11" fmla="*/ 4521757 w 4553638"/>
              <a:gd name="connsiteY11" fmla="*/ 553245 h 5549951"/>
              <a:gd name="connsiteX12" fmla="*/ 4518658 w 4553638"/>
              <a:gd name="connsiteY12" fmla="*/ 581709 h 5549951"/>
              <a:gd name="connsiteX13" fmla="*/ 4517989 w 4553638"/>
              <a:gd name="connsiteY13" fmla="*/ 585890 h 5549951"/>
              <a:gd name="connsiteX14" fmla="*/ 4505052 w 4553638"/>
              <a:gd name="connsiteY14" fmla="*/ 817404 h 5549951"/>
              <a:gd name="connsiteX15" fmla="*/ 4506765 w 4553638"/>
              <a:gd name="connsiteY15" fmla="*/ 822238 h 5549951"/>
              <a:gd name="connsiteX16" fmla="*/ 4504614 w 4553638"/>
              <a:gd name="connsiteY16" fmla="*/ 846069 h 5549951"/>
              <a:gd name="connsiteX17" fmla="*/ 4503014 w 4553638"/>
              <a:gd name="connsiteY17" fmla="*/ 853854 h 5549951"/>
              <a:gd name="connsiteX18" fmla="*/ 4496776 w 4553638"/>
              <a:gd name="connsiteY18" fmla="*/ 965485 h 5549951"/>
              <a:gd name="connsiteX19" fmla="*/ 4498853 w 4553638"/>
              <a:gd name="connsiteY19" fmla="*/ 966385 h 5549951"/>
              <a:gd name="connsiteX20" fmla="*/ 4502972 w 4553638"/>
              <a:gd name="connsiteY20" fmla="*/ 1002567 h 5549951"/>
              <a:gd name="connsiteX21" fmla="*/ 4498174 w 4553638"/>
              <a:gd name="connsiteY21" fmla="*/ 1101094 h 5549951"/>
              <a:gd name="connsiteX22" fmla="*/ 4498069 w 4553638"/>
              <a:gd name="connsiteY22" fmla="*/ 1159389 h 5549951"/>
              <a:gd name="connsiteX23" fmla="*/ 4502372 w 4553638"/>
              <a:gd name="connsiteY23" fmla="*/ 1180505 h 5549951"/>
              <a:gd name="connsiteX24" fmla="*/ 4505462 w 4553638"/>
              <a:gd name="connsiteY24" fmla="*/ 1210687 h 5549951"/>
              <a:gd name="connsiteX25" fmla="*/ 4514279 w 4553638"/>
              <a:gd name="connsiteY25" fmla="*/ 1263157 h 5549951"/>
              <a:gd name="connsiteX26" fmla="*/ 4516556 w 4553638"/>
              <a:gd name="connsiteY26" fmla="*/ 1313374 h 5549951"/>
              <a:gd name="connsiteX27" fmla="*/ 4515676 w 4553638"/>
              <a:gd name="connsiteY27" fmla="*/ 1347004 h 5549951"/>
              <a:gd name="connsiteX28" fmla="*/ 4515213 w 4553638"/>
              <a:gd name="connsiteY28" fmla="*/ 1351864 h 5549951"/>
              <a:gd name="connsiteX29" fmla="*/ 4506094 w 4553638"/>
              <a:gd name="connsiteY29" fmla="*/ 1391762 h 5549951"/>
              <a:gd name="connsiteX30" fmla="*/ 4509358 w 4553638"/>
              <a:gd name="connsiteY30" fmla="*/ 1395707 h 5549951"/>
              <a:gd name="connsiteX31" fmla="*/ 4512200 w 4553638"/>
              <a:gd name="connsiteY31" fmla="*/ 1408524 h 5549951"/>
              <a:gd name="connsiteX32" fmla="*/ 4507459 w 4553638"/>
              <a:gd name="connsiteY32" fmla="*/ 1419109 h 5549951"/>
              <a:gd name="connsiteX33" fmla="*/ 4497275 w 4553638"/>
              <a:gd name="connsiteY33" fmla="*/ 1469337 h 5549951"/>
              <a:gd name="connsiteX34" fmla="*/ 4486378 w 4553638"/>
              <a:gd name="connsiteY34" fmla="*/ 1543038 h 5549951"/>
              <a:gd name="connsiteX35" fmla="*/ 4481497 w 4553638"/>
              <a:gd name="connsiteY35" fmla="*/ 1553997 h 5549951"/>
              <a:gd name="connsiteX36" fmla="*/ 4467069 w 4553638"/>
              <a:gd name="connsiteY36" fmla="*/ 1626071 h 5549951"/>
              <a:gd name="connsiteX37" fmla="*/ 4463354 w 4553638"/>
              <a:gd name="connsiteY37" fmla="*/ 1664103 h 5549951"/>
              <a:gd name="connsiteX38" fmla="*/ 4467014 w 4553638"/>
              <a:gd name="connsiteY38" fmla="*/ 1668558 h 5549951"/>
              <a:gd name="connsiteX39" fmla="*/ 4465364 w 4553638"/>
              <a:gd name="connsiteY39" fmla="*/ 1679756 h 5549951"/>
              <a:gd name="connsiteX40" fmla="*/ 4465776 w 4553638"/>
              <a:gd name="connsiteY40" fmla="*/ 1682815 h 5549951"/>
              <a:gd name="connsiteX41" fmla="*/ 4467287 w 4553638"/>
              <a:gd name="connsiteY41" fmla="*/ 1700268 h 5549951"/>
              <a:gd name="connsiteX42" fmla="*/ 4455817 w 4553638"/>
              <a:gd name="connsiteY42" fmla="*/ 1735163 h 5549951"/>
              <a:gd name="connsiteX43" fmla="*/ 4453757 w 4553638"/>
              <a:gd name="connsiteY43" fmla="*/ 1735289 h 5549951"/>
              <a:gd name="connsiteX44" fmla="*/ 4445259 w 4553638"/>
              <a:gd name="connsiteY44" fmla="*/ 1887374 h 5549951"/>
              <a:gd name="connsiteX45" fmla="*/ 4453950 w 4553638"/>
              <a:gd name="connsiteY45" fmla="*/ 1911536 h 5549951"/>
              <a:gd name="connsiteX46" fmla="*/ 4456228 w 4553638"/>
              <a:gd name="connsiteY46" fmla="*/ 1961755 h 5549951"/>
              <a:gd name="connsiteX47" fmla="*/ 4455347 w 4553638"/>
              <a:gd name="connsiteY47" fmla="*/ 1995384 h 5549951"/>
              <a:gd name="connsiteX48" fmla="*/ 4454885 w 4553638"/>
              <a:gd name="connsiteY48" fmla="*/ 2000244 h 5549951"/>
              <a:gd name="connsiteX49" fmla="*/ 4445765 w 4553638"/>
              <a:gd name="connsiteY49" fmla="*/ 2040142 h 5549951"/>
              <a:gd name="connsiteX50" fmla="*/ 4449030 w 4553638"/>
              <a:gd name="connsiteY50" fmla="*/ 2044087 h 5549951"/>
              <a:gd name="connsiteX51" fmla="*/ 4451871 w 4553638"/>
              <a:gd name="connsiteY51" fmla="*/ 2056904 h 5549951"/>
              <a:gd name="connsiteX52" fmla="*/ 4447130 w 4553638"/>
              <a:gd name="connsiteY52" fmla="*/ 2067489 h 5549951"/>
              <a:gd name="connsiteX53" fmla="*/ 4436946 w 4553638"/>
              <a:gd name="connsiteY53" fmla="*/ 2117719 h 5549951"/>
              <a:gd name="connsiteX54" fmla="*/ 4429615 w 4553638"/>
              <a:gd name="connsiteY54" fmla="*/ 2167300 h 5549951"/>
              <a:gd name="connsiteX55" fmla="*/ 4373532 w 4553638"/>
              <a:gd name="connsiteY55" fmla="*/ 3223633 h 5549951"/>
              <a:gd name="connsiteX56" fmla="*/ 4360746 w 4553638"/>
              <a:gd name="connsiteY56" fmla="*/ 3477281 h 5549951"/>
              <a:gd name="connsiteX57" fmla="*/ 4349661 w 4553638"/>
              <a:gd name="connsiteY57" fmla="*/ 3639984 h 5549951"/>
              <a:gd name="connsiteX58" fmla="*/ 4258900 w 4553638"/>
              <a:gd name="connsiteY58" fmla="*/ 5278921 h 5549951"/>
              <a:gd name="connsiteX59" fmla="*/ 4264198 w 4553638"/>
              <a:gd name="connsiteY59" fmla="*/ 5315626 h 5549951"/>
              <a:gd name="connsiteX60" fmla="*/ 4267732 w 4553638"/>
              <a:gd name="connsiteY60" fmla="*/ 5350090 h 5549951"/>
              <a:gd name="connsiteX61" fmla="*/ 4270564 w 4553638"/>
              <a:gd name="connsiteY61" fmla="*/ 5450399 h 5549951"/>
              <a:gd name="connsiteX62" fmla="*/ 4252007 w 4553638"/>
              <a:gd name="connsiteY62" fmla="*/ 5484804 h 5549951"/>
              <a:gd name="connsiteX63" fmla="*/ 4247355 w 4553638"/>
              <a:gd name="connsiteY63" fmla="*/ 5487504 h 5549951"/>
              <a:gd name="connsiteX64" fmla="*/ 4243898 w 4553638"/>
              <a:gd name="connsiteY64" fmla="*/ 5549951 h 5549951"/>
              <a:gd name="connsiteX65" fmla="*/ 0 w 4553638"/>
              <a:gd name="connsiteY65" fmla="*/ 5315524 h 5549951"/>
              <a:gd name="connsiteX66" fmla="*/ 4515 w 4553638"/>
              <a:gd name="connsiteY66" fmla="*/ 5239903 h 5549951"/>
              <a:gd name="connsiteX67" fmla="*/ 8735 w 4553638"/>
              <a:gd name="connsiteY67" fmla="*/ 5233298 h 5549951"/>
              <a:gd name="connsiteX68" fmla="*/ 9004 w 4553638"/>
              <a:gd name="connsiteY68" fmla="*/ 5230552 h 5549951"/>
              <a:gd name="connsiteX69" fmla="*/ 9274 w 4553638"/>
              <a:gd name="connsiteY69" fmla="*/ 5227804 h 5549951"/>
              <a:gd name="connsiteX70" fmla="*/ 9811 w 4553638"/>
              <a:gd name="connsiteY70" fmla="*/ 5222308 h 5549951"/>
              <a:gd name="connsiteX71" fmla="*/ 9496 w 4553638"/>
              <a:gd name="connsiteY71" fmla="*/ 5216405 h 5549951"/>
              <a:gd name="connsiteX72" fmla="*/ 8912 w 4553638"/>
              <a:gd name="connsiteY72" fmla="*/ 5213249 h 5549951"/>
              <a:gd name="connsiteX73" fmla="*/ 9181 w 4553638"/>
              <a:gd name="connsiteY73" fmla="*/ 5210500 h 5549951"/>
              <a:gd name="connsiteX74" fmla="*/ 8865 w 4553638"/>
              <a:gd name="connsiteY74" fmla="*/ 5204597 h 5549951"/>
              <a:gd name="connsiteX75" fmla="*/ 8282 w 4553638"/>
              <a:gd name="connsiteY75" fmla="*/ 5201441 h 5549951"/>
              <a:gd name="connsiteX76" fmla="*/ 7652 w 4553638"/>
              <a:gd name="connsiteY76" fmla="*/ 5189632 h 5549951"/>
              <a:gd name="connsiteX77" fmla="*/ 7068 w 4553638"/>
              <a:gd name="connsiteY77" fmla="*/ 5186477 h 5549951"/>
              <a:gd name="connsiteX78" fmla="*/ 7336 w 4553638"/>
              <a:gd name="connsiteY78" fmla="*/ 5183728 h 5549951"/>
              <a:gd name="connsiteX79" fmla="*/ 5901 w 4553638"/>
              <a:gd name="connsiteY79" fmla="*/ 5180163 h 5549951"/>
              <a:gd name="connsiteX80" fmla="*/ 11313 w 4553638"/>
              <a:gd name="connsiteY80" fmla="*/ 5116566 h 5549951"/>
              <a:gd name="connsiteX81" fmla="*/ 78927 w 4553638"/>
              <a:gd name="connsiteY81" fmla="*/ 3839310 h 5549951"/>
              <a:gd name="connsiteX82" fmla="*/ 303617 w 4553638"/>
              <a:gd name="connsiteY82" fmla="*/ 0 h 554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553638" h="5549951">
                <a:moveTo>
                  <a:pt x="303617" y="0"/>
                </a:moveTo>
                <a:cubicBezTo>
                  <a:pt x="628364" y="31218"/>
                  <a:pt x="2667304" y="134017"/>
                  <a:pt x="3305803" y="171842"/>
                </a:cubicBezTo>
                <a:lnTo>
                  <a:pt x="4134614" y="226950"/>
                </a:lnTo>
                <a:lnTo>
                  <a:pt x="4507808" y="247374"/>
                </a:lnTo>
                <a:lnTo>
                  <a:pt x="4535687" y="269179"/>
                </a:lnTo>
                <a:cubicBezTo>
                  <a:pt x="4535096" y="279763"/>
                  <a:pt x="4534504" y="290346"/>
                  <a:pt x="4533913" y="300930"/>
                </a:cubicBezTo>
                <a:lnTo>
                  <a:pt x="4536835" y="302647"/>
                </a:lnTo>
                <a:cubicBezTo>
                  <a:pt x="4546433" y="304354"/>
                  <a:pt x="4555631" y="291327"/>
                  <a:pt x="4553261" y="334222"/>
                </a:cubicBezTo>
                <a:cubicBezTo>
                  <a:pt x="4542620" y="354710"/>
                  <a:pt x="4535606" y="373686"/>
                  <a:pt x="4531000" y="391868"/>
                </a:cubicBezTo>
                <a:lnTo>
                  <a:pt x="4527512" y="415489"/>
                </a:lnTo>
                <a:lnTo>
                  <a:pt x="4522407" y="506828"/>
                </a:lnTo>
                <a:cubicBezTo>
                  <a:pt x="4522190" y="522300"/>
                  <a:pt x="4521974" y="537773"/>
                  <a:pt x="4521757" y="553245"/>
                </a:cubicBezTo>
                <a:cubicBezTo>
                  <a:pt x="4521486" y="558170"/>
                  <a:pt x="4520392" y="568699"/>
                  <a:pt x="4518658" y="581709"/>
                </a:cubicBezTo>
                <a:lnTo>
                  <a:pt x="4517989" y="585890"/>
                </a:lnTo>
                <a:lnTo>
                  <a:pt x="4505052" y="817404"/>
                </a:lnTo>
                <a:lnTo>
                  <a:pt x="4506765" y="822238"/>
                </a:lnTo>
                <a:cubicBezTo>
                  <a:pt x="4507267" y="829783"/>
                  <a:pt x="4506186" y="837845"/>
                  <a:pt x="4504614" y="846069"/>
                </a:cubicBezTo>
                <a:lnTo>
                  <a:pt x="4503014" y="853854"/>
                </a:lnTo>
                <a:lnTo>
                  <a:pt x="4496776" y="965485"/>
                </a:lnTo>
                <a:lnTo>
                  <a:pt x="4498853" y="966385"/>
                </a:lnTo>
                <a:cubicBezTo>
                  <a:pt x="4500294" y="972743"/>
                  <a:pt x="4503085" y="980116"/>
                  <a:pt x="4502972" y="1002567"/>
                </a:cubicBezTo>
                <a:cubicBezTo>
                  <a:pt x="4492134" y="1029868"/>
                  <a:pt x="4512590" y="1067217"/>
                  <a:pt x="4498174" y="1101094"/>
                </a:cubicBezTo>
                <a:cubicBezTo>
                  <a:pt x="4494447" y="1113552"/>
                  <a:pt x="4492555" y="1152106"/>
                  <a:pt x="4498069" y="1159389"/>
                </a:cubicBezTo>
                <a:cubicBezTo>
                  <a:pt x="4498884" y="1167426"/>
                  <a:pt x="4496227" y="1176807"/>
                  <a:pt x="4502372" y="1180505"/>
                </a:cubicBezTo>
                <a:cubicBezTo>
                  <a:pt x="4509671" y="1186625"/>
                  <a:pt x="4496190" y="1214705"/>
                  <a:pt x="4505462" y="1210687"/>
                </a:cubicBezTo>
                <a:cubicBezTo>
                  <a:pt x="4496186" y="1230628"/>
                  <a:pt x="4511297" y="1246424"/>
                  <a:pt x="4514279" y="1263157"/>
                </a:cubicBezTo>
                <a:lnTo>
                  <a:pt x="4516556" y="1313374"/>
                </a:lnTo>
                <a:cubicBezTo>
                  <a:pt x="4516263" y="1324584"/>
                  <a:pt x="4515969" y="1335794"/>
                  <a:pt x="4515676" y="1347004"/>
                </a:cubicBezTo>
                <a:cubicBezTo>
                  <a:pt x="4515522" y="1348624"/>
                  <a:pt x="4515367" y="1350244"/>
                  <a:pt x="4515213" y="1351864"/>
                </a:cubicBezTo>
                <a:lnTo>
                  <a:pt x="4506094" y="1391762"/>
                </a:lnTo>
                <a:cubicBezTo>
                  <a:pt x="4507300" y="1392770"/>
                  <a:pt x="4508402" y="1394098"/>
                  <a:pt x="4509358" y="1395707"/>
                </a:cubicBezTo>
                <a:lnTo>
                  <a:pt x="4512200" y="1408524"/>
                </a:lnTo>
                <a:lnTo>
                  <a:pt x="4507459" y="1419109"/>
                </a:lnTo>
                <a:lnTo>
                  <a:pt x="4497275" y="1469337"/>
                </a:lnTo>
                <a:lnTo>
                  <a:pt x="4486378" y="1543038"/>
                </a:lnTo>
                <a:lnTo>
                  <a:pt x="4481497" y="1553997"/>
                </a:lnTo>
                <a:cubicBezTo>
                  <a:pt x="4475406" y="1579288"/>
                  <a:pt x="4478554" y="1610368"/>
                  <a:pt x="4467069" y="1626071"/>
                </a:cubicBezTo>
                <a:lnTo>
                  <a:pt x="4463354" y="1664103"/>
                </a:lnTo>
                <a:lnTo>
                  <a:pt x="4467014" y="1668558"/>
                </a:lnTo>
                <a:lnTo>
                  <a:pt x="4465364" y="1679756"/>
                </a:lnTo>
                <a:cubicBezTo>
                  <a:pt x="4465501" y="1680776"/>
                  <a:pt x="4465639" y="1681795"/>
                  <a:pt x="4465776" y="1682815"/>
                </a:cubicBezTo>
                <a:cubicBezTo>
                  <a:pt x="4466583" y="1688654"/>
                  <a:pt x="4467240" y="1694439"/>
                  <a:pt x="4467287" y="1700268"/>
                </a:cubicBezTo>
                <a:cubicBezTo>
                  <a:pt x="4452715" y="1697000"/>
                  <a:pt x="4458424" y="1726126"/>
                  <a:pt x="4455817" y="1735163"/>
                </a:cubicBezTo>
                <a:lnTo>
                  <a:pt x="4453757" y="1735289"/>
                </a:lnTo>
                <a:lnTo>
                  <a:pt x="4445259" y="1887374"/>
                </a:lnTo>
                <a:lnTo>
                  <a:pt x="4453950" y="1911536"/>
                </a:lnTo>
                <a:cubicBezTo>
                  <a:pt x="4454709" y="1928276"/>
                  <a:pt x="4455469" y="1945015"/>
                  <a:pt x="4456228" y="1961755"/>
                </a:cubicBezTo>
                <a:cubicBezTo>
                  <a:pt x="4455934" y="1972965"/>
                  <a:pt x="4455641" y="1984174"/>
                  <a:pt x="4455347" y="1995384"/>
                </a:cubicBezTo>
                <a:lnTo>
                  <a:pt x="4454885" y="2000244"/>
                </a:lnTo>
                <a:lnTo>
                  <a:pt x="4445765" y="2040142"/>
                </a:lnTo>
                <a:cubicBezTo>
                  <a:pt x="4446972" y="2041150"/>
                  <a:pt x="4448073" y="2042479"/>
                  <a:pt x="4449030" y="2044087"/>
                </a:cubicBezTo>
                <a:lnTo>
                  <a:pt x="4451871" y="2056904"/>
                </a:lnTo>
                <a:lnTo>
                  <a:pt x="4447130" y="2067489"/>
                </a:lnTo>
                <a:lnTo>
                  <a:pt x="4436946" y="2117719"/>
                </a:lnTo>
                <a:lnTo>
                  <a:pt x="4429615" y="2167300"/>
                </a:lnTo>
                <a:cubicBezTo>
                  <a:pt x="4410921" y="2519411"/>
                  <a:pt x="4377147" y="2876607"/>
                  <a:pt x="4373532" y="3223633"/>
                </a:cubicBezTo>
                <a:cubicBezTo>
                  <a:pt x="4370580" y="3302336"/>
                  <a:pt x="4363697" y="3398578"/>
                  <a:pt x="4360746" y="3477281"/>
                </a:cubicBezTo>
                <a:cubicBezTo>
                  <a:pt x="4367353" y="3471365"/>
                  <a:pt x="4356962" y="3621544"/>
                  <a:pt x="4349661" y="3639984"/>
                </a:cubicBezTo>
                <a:lnTo>
                  <a:pt x="4258900" y="5278921"/>
                </a:lnTo>
                <a:lnTo>
                  <a:pt x="4264198" y="5315626"/>
                </a:lnTo>
                <a:cubicBezTo>
                  <a:pt x="4269986" y="5323538"/>
                  <a:pt x="4266671" y="5327627"/>
                  <a:pt x="4267732" y="5350090"/>
                </a:cubicBezTo>
                <a:cubicBezTo>
                  <a:pt x="4268793" y="5372551"/>
                  <a:pt x="4252068" y="5406222"/>
                  <a:pt x="4270564" y="5450399"/>
                </a:cubicBezTo>
                <a:cubicBezTo>
                  <a:pt x="4270146" y="5457964"/>
                  <a:pt x="4260467" y="5476308"/>
                  <a:pt x="4252007" y="5484804"/>
                </a:cubicBezTo>
                <a:lnTo>
                  <a:pt x="4247355" y="5487504"/>
                </a:lnTo>
                <a:cubicBezTo>
                  <a:pt x="4246203" y="5508319"/>
                  <a:pt x="4248163" y="5526348"/>
                  <a:pt x="4243898" y="5549951"/>
                </a:cubicBezTo>
                <a:lnTo>
                  <a:pt x="0" y="5315524"/>
                </a:lnTo>
                <a:lnTo>
                  <a:pt x="4515" y="5239903"/>
                </a:lnTo>
                <a:lnTo>
                  <a:pt x="8735" y="5233298"/>
                </a:lnTo>
                <a:cubicBezTo>
                  <a:pt x="9265" y="5232196"/>
                  <a:pt x="8913" y="5231467"/>
                  <a:pt x="9004" y="5230552"/>
                </a:cubicBezTo>
                <a:lnTo>
                  <a:pt x="9274" y="5227804"/>
                </a:lnTo>
                <a:cubicBezTo>
                  <a:pt x="9452" y="5225973"/>
                  <a:pt x="9819" y="5223940"/>
                  <a:pt x="9811" y="5222308"/>
                </a:cubicBezTo>
                <a:cubicBezTo>
                  <a:pt x="9755" y="5211840"/>
                  <a:pt x="8673" y="5224803"/>
                  <a:pt x="9496" y="5216405"/>
                </a:cubicBezTo>
                <a:cubicBezTo>
                  <a:pt x="9302" y="5215352"/>
                  <a:pt x="8977" y="5214469"/>
                  <a:pt x="8912" y="5213249"/>
                </a:cubicBezTo>
                <a:cubicBezTo>
                  <a:pt x="8870" y="5212477"/>
                  <a:pt x="9221" y="5211272"/>
                  <a:pt x="9181" y="5210500"/>
                </a:cubicBezTo>
                <a:cubicBezTo>
                  <a:pt x="8800" y="5203355"/>
                  <a:pt x="8248" y="5210896"/>
                  <a:pt x="8865" y="5204597"/>
                </a:cubicBezTo>
                <a:lnTo>
                  <a:pt x="8282" y="5201441"/>
                </a:lnTo>
                <a:cubicBezTo>
                  <a:pt x="6867" y="5193798"/>
                  <a:pt x="6830" y="5198023"/>
                  <a:pt x="7652" y="5189632"/>
                </a:cubicBezTo>
                <a:cubicBezTo>
                  <a:pt x="7457" y="5188581"/>
                  <a:pt x="7134" y="5187696"/>
                  <a:pt x="7068" y="5186477"/>
                </a:cubicBezTo>
                <a:cubicBezTo>
                  <a:pt x="7026" y="5185706"/>
                  <a:pt x="7459" y="5184394"/>
                  <a:pt x="7336" y="5183728"/>
                </a:cubicBezTo>
                <a:cubicBezTo>
                  <a:pt x="7062" y="5182241"/>
                  <a:pt x="4888" y="5182665"/>
                  <a:pt x="5901" y="5180163"/>
                </a:cubicBezTo>
                <a:lnTo>
                  <a:pt x="11313" y="5116566"/>
                </a:lnTo>
                <a:lnTo>
                  <a:pt x="78927" y="3839310"/>
                </a:lnTo>
                <a:lnTo>
                  <a:pt x="3036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letter&#10;&#10;Description automatically generated">
            <a:extLst>
              <a:ext uri="{FF2B5EF4-FFF2-40B4-BE49-F238E27FC236}">
                <a16:creationId xmlns:a16="http://schemas.microsoft.com/office/drawing/2014/main" id="{DB9A587F-ABB0-6FAC-9F20-3C1028E758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r="-1" b="1189"/>
          <a:stretch/>
        </p:blipFill>
        <p:spPr>
          <a:xfrm rot="21771272">
            <a:off x="7684579" y="1144397"/>
            <a:ext cx="3582518" cy="4567596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A02066EC-92CE-4F17-AB46-346119D15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8E4F93A-024D-4896-B535-C700CC6F2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303ABF7D-0FD3-47CF-BF62-C8D9561F03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5656E970-02E8-4F91-8392-EC89484E44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E8469CB-65C4-40BA-B613-75617EFBD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5EC04BFF-C178-43B0-9567-EEA423F5C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652714">
            <a:off x="10760953" y="5365243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5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59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911DC-11DF-DF28-F84E-B2EB6FBDBF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15D120-922D-AC4D-C423-04DB462C2B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igg3OwCmN9cqPjPBLynOF?state=opened&amp;flow=Default&amp;onscreen=persist">
            <a:extLst>
              <a:ext uri="{FF2B5EF4-FFF2-40B4-BE49-F238E27FC236}">
                <a16:creationId xmlns:a16="http://schemas.microsoft.com/office/drawing/2014/main" id="{5274AA96-9C33-25C6-DEB7-5DB4DDCAB1F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67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8010C-579A-337A-D035-CA4CDEFCD4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B9B79E-CFA8-3286-47F3-B4E36A1831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NhqRmNYsLvLdaGZQ1lIwB?state=opened&amp;flow=Default&amp;onscreen=persist">
            <a:extLst>
              <a:ext uri="{FF2B5EF4-FFF2-40B4-BE49-F238E27FC236}">
                <a16:creationId xmlns:a16="http://schemas.microsoft.com/office/drawing/2014/main" id="{6C44CD4A-C485-47A5-A442-348A497FB09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37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124F2-8408-9A2B-5D90-89A3A5864F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34648B-B01C-7918-50DD-CEB386764A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free_text_polls/cUVraxBXzgZYucbwPhZ5l">
            <a:extLst>
              <a:ext uri="{FF2B5EF4-FFF2-40B4-BE49-F238E27FC236}">
                <a16:creationId xmlns:a16="http://schemas.microsoft.com/office/drawing/2014/main" id="{B4D459A3-551E-E4F0-D0A5-4B0276906E5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7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7FD5-B5F8-331E-3821-F6C9E2925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a minute to decompress!</a:t>
            </a:r>
          </a:p>
        </p:txBody>
      </p:sp>
      <p:pic>
        <p:nvPicPr>
          <p:cNvPr id="10" name="a-meditation-118554">
            <a:hlinkClick r:id="" action="ppaction://media"/>
            <a:extLst>
              <a:ext uri="{FF2B5EF4-FFF2-40B4-BE49-F238E27FC236}">
                <a16:creationId xmlns:a16="http://schemas.microsoft.com/office/drawing/2014/main" id="{A744AAD0-B360-056C-D7DB-B50F03865EFC}"/>
              </a:ext>
            </a:extLst>
          </p:cNvPr>
          <p:cNvPicPr>
            <a:picLocks noGrp="1" noChangeAspect="1"/>
          </p:cNvPicPr>
          <p:nvPr>
            <p:ph sz="half"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9295.14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3888" y="3765550"/>
            <a:ext cx="812800" cy="812800"/>
          </a:xfrm>
        </p:spPr>
      </p:pic>
      <p:graphicFrame>
        <p:nvGraphicFramePr>
          <p:cNvPr id="14" name="Content Placeholder 8">
            <a:extLst>
              <a:ext uri="{FF2B5EF4-FFF2-40B4-BE49-F238E27FC236}">
                <a16:creationId xmlns:a16="http://schemas.microsoft.com/office/drawing/2014/main" id="{41ED5B64-E4C9-E618-5A43-9347274197E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73716213"/>
              </p:ext>
            </p:extLst>
          </p:nvPr>
        </p:nvGraphicFramePr>
        <p:xfrm>
          <a:off x="6269880" y="2168278"/>
          <a:ext cx="4782699" cy="4008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" name="Picture 11" descr="A picture containing sky, clouds, blur&#10;&#10;Description automatically generated">
            <a:extLst>
              <a:ext uri="{FF2B5EF4-FFF2-40B4-BE49-F238E27FC236}">
                <a16:creationId xmlns:a16="http://schemas.microsoft.com/office/drawing/2014/main" id="{97CC969A-1F20-0D6F-25ED-3F58481BA4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37" y="1943100"/>
            <a:ext cx="5766643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1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06E29850-FF8C-4A70-A54F-29A8CFCF9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11">
            <a:extLst>
              <a:ext uri="{FF2B5EF4-FFF2-40B4-BE49-F238E27FC236}">
                <a16:creationId xmlns:a16="http://schemas.microsoft.com/office/drawing/2014/main" id="{179E390A-405A-41FF-B91F-F5FAA0E59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EAEBC66-E1C6-46AE-8EF1-E28EFEA3F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82A7822-6056-4415-A0D2-5FB3A84E8E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15">
                <a:extLst>
                  <a:ext uri="{FF2B5EF4-FFF2-40B4-BE49-F238E27FC236}">
                    <a16:creationId xmlns:a16="http://schemas.microsoft.com/office/drawing/2014/main" id="{11E9B269-BA82-4AF1-BDBF-87F4800265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13">
              <a:extLst>
                <a:ext uri="{FF2B5EF4-FFF2-40B4-BE49-F238E27FC236}">
                  <a16:creationId xmlns:a16="http://schemas.microsoft.com/office/drawing/2014/main" id="{2950F564-36B0-4A58-84A7-3B03BE6C4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Freeform: Shape 17">
            <a:extLst>
              <a:ext uri="{FF2B5EF4-FFF2-40B4-BE49-F238E27FC236}">
                <a16:creationId xmlns:a16="http://schemas.microsoft.com/office/drawing/2014/main" id="{32B2619C-2C88-4DD6-96FE-CF708FF6A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5382" y="0"/>
            <a:ext cx="7266618" cy="6858000"/>
          </a:xfrm>
          <a:custGeom>
            <a:avLst/>
            <a:gdLst>
              <a:gd name="connsiteX0" fmla="*/ 414076 w 7266618"/>
              <a:gd name="connsiteY0" fmla="*/ 0 h 6858000"/>
              <a:gd name="connsiteX1" fmla="*/ 7266618 w 7266618"/>
              <a:gd name="connsiteY1" fmla="*/ 0 h 6858000"/>
              <a:gd name="connsiteX2" fmla="*/ 7266618 w 7266618"/>
              <a:gd name="connsiteY2" fmla="*/ 6858000 h 6858000"/>
              <a:gd name="connsiteX3" fmla="*/ 7086013 w 7266618"/>
              <a:gd name="connsiteY3" fmla="*/ 6858000 h 6858000"/>
              <a:gd name="connsiteX4" fmla="*/ 0 w 7266618"/>
              <a:gd name="connsiteY4" fmla="*/ 63995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6618" h="6858000">
                <a:moveTo>
                  <a:pt x="414076" y="0"/>
                </a:moveTo>
                <a:lnTo>
                  <a:pt x="7266618" y="0"/>
                </a:lnTo>
                <a:lnTo>
                  <a:pt x="7266618" y="6858000"/>
                </a:lnTo>
                <a:lnTo>
                  <a:pt x="7086013" y="6858000"/>
                </a:lnTo>
                <a:lnTo>
                  <a:pt x="0" y="6399503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E3A44A7-098D-4DB2-9081-4499626D1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7762" y="1"/>
            <a:ext cx="7144238" cy="6763357"/>
          </a:xfrm>
          <a:custGeom>
            <a:avLst/>
            <a:gdLst>
              <a:gd name="connsiteX0" fmla="*/ 405160 w 7144238"/>
              <a:gd name="connsiteY0" fmla="*/ 0 h 6763357"/>
              <a:gd name="connsiteX1" fmla="*/ 7144238 w 7144238"/>
              <a:gd name="connsiteY1" fmla="*/ 0 h 6763357"/>
              <a:gd name="connsiteX2" fmla="*/ 7144238 w 7144238"/>
              <a:gd name="connsiteY2" fmla="*/ 6763357 h 6763357"/>
              <a:gd name="connsiteX3" fmla="*/ 6459827 w 7144238"/>
              <a:gd name="connsiteY3" fmla="*/ 6719077 h 6763357"/>
              <a:gd name="connsiteX4" fmla="*/ 6425309 w 7144238"/>
              <a:gd name="connsiteY4" fmla="*/ 6728146 h 6763357"/>
              <a:gd name="connsiteX5" fmla="*/ 6379064 w 7144238"/>
              <a:gd name="connsiteY5" fmla="*/ 6724689 h 6763357"/>
              <a:gd name="connsiteX6" fmla="*/ 6358967 w 7144238"/>
              <a:gd name="connsiteY6" fmla="*/ 6735815 h 6763357"/>
              <a:gd name="connsiteX7" fmla="*/ 6340027 w 7144238"/>
              <a:gd name="connsiteY7" fmla="*/ 6739948 h 6763357"/>
              <a:gd name="connsiteX8" fmla="*/ 6325659 w 7144238"/>
              <a:gd name="connsiteY8" fmla="*/ 6739848 h 6763357"/>
              <a:gd name="connsiteX9" fmla="*/ 6311135 w 7144238"/>
              <a:gd name="connsiteY9" fmla="*/ 6731574 h 6763357"/>
              <a:gd name="connsiteX10" fmla="*/ 6300815 w 7144238"/>
              <a:gd name="connsiteY10" fmla="*/ 6733959 h 6763357"/>
              <a:gd name="connsiteX11" fmla="*/ 6282467 w 7144238"/>
              <a:gd name="connsiteY11" fmla="*/ 6724911 h 6763357"/>
              <a:gd name="connsiteX12" fmla="*/ 6255353 w 7144238"/>
              <a:gd name="connsiteY12" fmla="*/ 6715920 h 6763357"/>
              <a:gd name="connsiteX13" fmla="*/ 6236864 w 7144238"/>
              <a:gd name="connsiteY13" fmla="*/ 6707006 h 6763357"/>
              <a:gd name="connsiteX14" fmla="*/ 6233355 w 7144238"/>
              <a:gd name="connsiteY14" fmla="*/ 6704418 h 6763357"/>
              <a:gd name="connsiteX15" fmla="*/ 6109120 w 7144238"/>
              <a:gd name="connsiteY15" fmla="*/ 6696380 h 6763357"/>
              <a:gd name="connsiteX16" fmla="*/ 6099785 w 7144238"/>
              <a:gd name="connsiteY16" fmla="*/ 6698416 h 6763357"/>
              <a:gd name="connsiteX17" fmla="*/ 6069037 w 7144238"/>
              <a:gd name="connsiteY17" fmla="*/ 6693786 h 6763357"/>
              <a:gd name="connsiteX18" fmla="*/ 6064316 w 7144238"/>
              <a:gd name="connsiteY18" fmla="*/ 6697077 h 6763357"/>
              <a:gd name="connsiteX19" fmla="*/ 6034319 w 7144238"/>
              <a:gd name="connsiteY19" fmla="*/ 6691540 h 6763357"/>
              <a:gd name="connsiteX20" fmla="*/ 6001003 w 7144238"/>
              <a:gd name="connsiteY20" fmla="*/ 6692438 h 6763357"/>
              <a:gd name="connsiteX21" fmla="*/ 5998001 w 7144238"/>
              <a:gd name="connsiteY21" fmla="*/ 6700454 h 6763357"/>
              <a:gd name="connsiteX22" fmla="*/ 5990691 w 7144238"/>
              <a:gd name="connsiteY22" fmla="*/ 6700703 h 6763357"/>
              <a:gd name="connsiteX23" fmla="*/ 5979267 w 7144238"/>
              <a:gd name="connsiteY23" fmla="*/ 6699807 h 6763357"/>
              <a:gd name="connsiteX24" fmla="*/ 5954209 w 7144238"/>
              <a:gd name="connsiteY24" fmla="*/ 6689568 h 6763357"/>
              <a:gd name="connsiteX25" fmla="*/ 18822 w 7144238"/>
              <a:gd name="connsiteY25" fmla="*/ 6306907 h 6763357"/>
              <a:gd name="connsiteX26" fmla="*/ 166 w 7144238"/>
              <a:gd name="connsiteY26" fmla="*/ 6263796 h 676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144238" h="6763357">
                <a:moveTo>
                  <a:pt x="405160" y="0"/>
                </a:moveTo>
                <a:lnTo>
                  <a:pt x="7144238" y="0"/>
                </a:lnTo>
                <a:lnTo>
                  <a:pt x="7144238" y="6763357"/>
                </a:lnTo>
                <a:lnTo>
                  <a:pt x="6459827" y="6719077"/>
                </a:lnTo>
                <a:lnTo>
                  <a:pt x="6425309" y="6728146"/>
                </a:lnTo>
                <a:cubicBezTo>
                  <a:pt x="6409895" y="6726993"/>
                  <a:pt x="6394479" y="6725842"/>
                  <a:pt x="6379064" y="6724689"/>
                </a:cubicBezTo>
                <a:cubicBezTo>
                  <a:pt x="6372030" y="6715563"/>
                  <a:pt x="6365385" y="6732086"/>
                  <a:pt x="6358967" y="6735815"/>
                </a:cubicBezTo>
                <a:lnTo>
                  <a:pt x="6340027" y="6739948"/>
                </a:lnTo>
                <a:cubicBezTo>
                  <a:pt x="6335238" y="6739915"/>
                  <a:pt x="6330449" y="6739881"/>
                  <a:pt x="6325659" y="6739848"/>
                </a:cubicBezTo>
                <a:lnTo>
                  <a:pt x="6311135" y="6731574"/>
                </a:lnTo>
                <a:cubicBezTo>
                  <a:pt x="6306994" y="6730594"/>
                  <a:pt x="6305592" y="6735069"/>
                  <a:pt x="6300815" y="6733959"/>
                </a:cubicBezTo>
                <a:lnTo>
                  <a:pt x="6282467" y="6724911"/>
                </a:lnTo>
                <a:lnTo>
                  <a:pt x="6255353" y="6715920"/>
                </a:lnTo>
                <a:lnTo>
                  <a:pt x="6236864" y="6707006"/>
                </a:lnTo>
                <a:lnTo>
                  <a:pt x="6233355" y="6704418"/>
                </a:lnTo>
                <a:lnTo>
                  <a:pt x="6109120" y="6696380"/>
                </a:lnTo>
                <a:lnTo>
                  <a:pt x="6099785" y="6698416"/>
                </a:lnTo>
                <a:cubicBezTo>
                  <a:pt x="6089536" y="6696872"/>
                  <a:pt x="6079286" y="6695330"/>
                  <a:pt x="6069037" y="6693786"/>
                </a:cubicBezTo>
                <a:lnTo>
                  <a:pt x="6064316" y="6697077"/>
                </a:lnTo>
                <a:lnTo>
                  <a:pt x="6034319" y="6691540"/>
                </a:lnTo>
                <a:cubicBezTo>
                  <a:pt x="6024275" y="6691397"/>
                  <a:pt x="6006982" y="6689475"/>
                  <a:pt x="6001003" y="6692438"/>
                </a:cubicBezTo>
                <a:lnTo>
                  <a:pt x="5998001" y="6700454"/>
                </a:lnTo>
                <a:lnTo>
                  <a:pt x="5990691" y="6700703"/>
                </a:lnTo>
                <a:cubicBezTo>
                  <a:pt x="5990200" y="6700044"/>
                  <a:pt x="5979695" y="6699887"/>
                  <a:pt x="5979267" y="6699807"/>
                </a:cubicBezTo>
                <a:lnTo>
                  <a:pt x="5954209" y="6689568"/>
                </a:lnTo>
                <a:cubicBezTo>
                  <a:pt x="4960801" y="6624085"/>
                  <a:pt x="1011162" y="6377869"/>
                  <a:pt x="18822" y="6306907"/>
                </a:cubicBezTo>
                <a:cubicBezTo>
                  <a:pt x="7045" y="6306088"/>
                  <a:pt x="-1290" y="6286821"/>
                  <a:pt x="166" y="6263796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2525C33E-6FDD-14A9-DE85-8E896D49D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346">
            <a:off x="5550142" y="1064072"/>
            <a:ext cx="6417380" cy="4283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568218-CA24-A027-016E-763EC12E9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365125"/>
            <a:ext cx="4876801" cy="2225675"/>
          </a:xfrm>
        </p:spPr>
        <p:txBody>
          <a:bodyPr>
            <a:normAutofit/>
          </a:bodyPr>
          <a:lstStyle/>
          <a:p>
            <a:r>
              <a:rPr lang="en-US" dirty="0"/>
              <a:t>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EFF6A-009C-3A57-3C70-463EB47C3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955925"/>
            <a:ext cx="3285553" cy="3216274"/>
          </a:xfrm>
        </p:spPr>
        <p:txBody>
          <a:bodyPr>
            <a:normAutofit/>
          </a:bodyPr>
          <a:lstStyle/>
          <a:p>
            <a:r>
              <a:rPr lang="en-US" dirty="0"/>
              <a:t>What was your biggest takeaway from this course?</a:t>
            </a:r>
          </a:p>
          <a:p>
            <a:r>
              <a:rPr lang="en-US" dirty="0"/>
              <a:t>How will you protect patient information going forward to stay in compliance with HIPAA?</a:t>
            </a:r>
          </a:p>
          <a:p>
            <a:r>
              <a:rPr lang="en-US" dirty="0"/>
              <a:t>Any final questions?</a:t>
            </a:r>
          </a:p>
          <a:p>
            <a:pPr lvl="1"/>
            <a:endParaRPr lang="en-US" dirty="0"/>
          </a:p>
        </p:txBody>
      </p:sp>
      <p:sp>
        <p:nvSpPr>
          <p:cNvPr id="29" name="Freeform: Shape 21">
            <a:extLst>
              <a:ext uri="{FF2B5EF4-FFF2-40B4-BE49-F238E27FC236}">
                <a16:creationId xmlns:a16="http://schemas.microsoft.com/office/drawing/2014/main" id="{4F1CB7E3-24EA-46FC-AFBA-DD5B72918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622473">
            <a:off x="5164842" y="5468998"/>
            <a:ext cx="465088" cy="1406400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4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03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6D901597-12EB-45F9-BB71-F4A2E9CD2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8A06957-B519-4112-A297-4689EAE57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278" y="1"/>
            <a:ext cx="8015617" cy="6292303"/>
          </a:xfrm>
          <a:custGeom>
            <a:avLst/>
            <a:gdLst>
              <a:gd name="connsiteX0" fmla="*/ 5149574 w 8015617"/>
              <a:gd name="connsiteY0" fmla="*/ 0 h 6292303"/>
              <a:gd name="connsiteX1" fmla="*/ 7673124 w 8015617"/>
              <a:gd name="connsiteY1" fmla="*/ 0 h 6292303"/>
              <a:gd name="connsiteX2" fmla="*/ 8015617 w 8015617"/>
              <a:gd name="connsiteY2" fmla="*/ 5843045 h 6292303"/>
              <a:gd name="connsiteX3" fmla="*/ 351134 w 8015617"/>
              <a:gd name="connsiteY3" fmla="*/ 6292303 h 6292303"/>
              <a:gd name="connsiteX4" fmla="*/ 0 w 8015617"/>
              <a:gd name="connsiteY4" fmla="*/ 301845 h 629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5617" h="6292303">
                <a:moveTo>
                  <a:pt x="5149574" y="0"/>
                </a:moveTo>
                <a:lnTo>
                  <a:pt x="7673124" y="0"/>
                </a:lnTo>
                <a:lnTo>
                  <a:pt x="8015617" y="5843045"/>
                </a:lnTo>
                <a:lnTo>
                  <a:pt x="351134" y="6292303"/>
                </a:lnTo>
                <a:lnTo>
                  <a:pt x="0" y="301845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887703D-59A7-4805-B57F-99173594E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682" y="0"/>
            <a:ext cx="7721297" cy="6137534"/>
          </a:xfrm>
          <a:custGeom>
            <a:avLst/>
            <a:gdLst>
              <a:gd name="connsiteX0" fmla="*/ 6989390 w 7721297"/>
              <a:gd name="connsiteY0" fmla="*/ 0 h 6137534"/>
              <a:gd name="connsiteX1" fmla="*/ 7385409 w 7721297"/>
              <a:gd name="connsiteY1" fmla="*/ 0 h 6137534"/>
              <a:gd name="connsiteX2" fmla="*/ 7386140 w 7721297"/>
              <a:gd name="connsiteY2" fmla="*/ 922 h 6137534"/>
              <a:gd name="connsiteX3" fmla="*/ 7390528 w 7721297"/>
              <a:gd name="connsiteY3" fmla="*/ 20974 h 6137534"/>
              <a:gd name="connsiteX4" fmla="*/ 7721024 w 7721297"/>
              <a:gd name="connsiteY4" fmla="*/ 5658922 h 6137534"/>
              <a:gd name="connsiteX5" fmla="*/ 7721023 w 7721297"/>
              <a:gd name="connsiteY5" fmla="*/ 5658927 h 6137534"/>
              <a:gd name="connsiteX6" fmla="*/ 7721297 w 7721297"/>
              <a:gd name="connsiteY6" fmla="*/ 5663572 h 6137534"/>
              <a:gd name="connsiteX7" fmla="*/ 7716147 w 7721297"/>
              <a:gd name="connsiteY7" fmla="*/ 5676259 h 6137534"/>
              <a:gd name="connsiteX8" fmla="*/ 7712139 w 7721297"/>
              <a:gd name="connsiteY8" fmla="*/ 5690502 h 6137534"/>
              <a:gd name="connsiteX9" fmla="*/ 7708519 w 7721297"/>
              <a:gd name="connsiteY9" fmla="*/ 5695048 h 6137534"/>
              <a:gd name="connsiteX10" fmla="*/ 7704935 w 7721297"/>
              <a:gd name="connsiteY10" fmla="*/ 5703877 h 6137534"/>
              <a:gd name="connsiteX11" fmla="*/ 7699090 w 7721297"/>
              <a:gd name="connsiteY11" fmla="*/ 5704214 h 6137534"/>
              <a:gd name="connsiteX12" fmla="*/ 7692214 w 7721297"/>
              <a:gd name="connsiteY12" fmla="*/ 5707603 h 6137534"/>
              <a:gd name="connsiteX13" fmla="*/ 7674726 w 7721297"/>
              <a:gd name="connsiteY13" fmla="*/ 5708628 h 6137534"/>
              <a:gd name="connsiteX14" fmla="*/ 7674412 w 7721297"/>
              <a:gd name="connsiteY14" fmla="*/ 5709720 h 6137534"/>
              <a:gd name="connsiteX15" fmla="*/ 7647609 w 7721297"/>
              <a:gd name="connsiteY15" fmla="*/ 5735871 h 6137534"/>
              <a:gd name="connsiteX16" fmla="*/ 7592212 w 7721297"/>
              <a:gd name="connsiteY16" fmla="*/ 5713464 h 6137534"/>
              <a:gd name="connsiteX17" fmla="*/ 7059543 w 7721297"/>
              <a:gd name="connsiteY17" fmla="*/ 5744687 h 6137534"/>
              <a:gd name="connsiteX18" fmla="*/ 7050496 w 7721297"/>
              <a:gd name="connsiteY18" fmla="*/ 5749000 h 6137534"/>
              <a:gd name="connsiteX19" fmla="*/ 7028578 w 7721297"/>
              <a:gd name="connsiteY19" fmla="*/ 5754084 h 6137534"/>
              <a:gd name="connsiteX20" fmla="*/ 6937660 w 7721297"/>
              <a:gd name="connsiteY20" fmla="*/ 5760288 h 6137534"/>
              <a:gd name="connsiteX21" fmla="*/ 6884223 w 7721297"/>
              <a:gd name="connsiteY21" fmla="*/ 5767636 h 6137534"/>
              <a:gd name="connsiteX22" fmla="*/ 6865431 w 7721297"/>
              <a:gd name="connsiteY22" fmla="*/ 5776138 h 6137534"/>
              <a:gd name="connsiteX23" fmla="*/ 6838171 w 7721297"/>
              <a:gd name="connsiteY23" fmla="*/ 5784171 h 6137534"/>
              <a:gd name="connsiteX24" fmla="*/ 6791231 w 7721297"/>
              <a:gd name="connsiteY24" fmla="*/ 5802772 h 6137534"/>
              <a:gd name="connsiteX25" fmla="*/ 6745506 w 7721297"/>
              <a:gd name="connsiteY25" fmla="*/ 5812285 h 6137534"/>
              <a:gd name="connsiteX26" fmla="*/ 6714572 w 7721297"/>
              <a:gd name="connsiteY26" fmla="*/ 5815422 h 6137534"/>
              <a:gd name="connsiteX27" fmla="*/ 6710059 w 7721297"/>
              <a:gd name="connsiteY27" fmla="*/ 5815424 h 6137534"/>
              <a:gd name="connsiteX28" fmla="*/ 6672310 w 7721297"/>
              <a:gd name="connsiteY28" fmla="*/ 5808283 h 6137534"/>
              <a:gd name="connsiteX29" fmla="*/ 6669118 w 7721297"/>
              <a:gd name="connsiteY29" fmla="*/ 5813181 h 6137534"/>
              <a:gd name="connsiteX30" fmla="*/ 6657741 w 7721297"/>
              <a:gd name="connsiteY30" fmla="*/ 5818650 h 6137534"/>
              <a:gd name="connsiteX31" fmla="*/ 6647425 w 7721297"/>
              <a:gd name="connsiteY31" fmla="*/ 5813632 h 6137534"/>
              <a:gd name="connsiteX32" fmla="*/ 6600070 w 7721297"/>
              <a:gd name="connsiteY32" fmla="*/ 5806385 h 6137534"/>
              <a:gd name="connsiteX33" fmla="*/ 6531112 w 7721297"/>
              <a:gd name="connsiteY33" fmla="*/ 5801193 h 6137534"/>
              <a:gd name="connsiteX34" fmla="*/ 6520435 w 7721297"/>
              <a:gd name="connsiteY34" fmla="*/ 5796037 h 6137534"/>
              <a:gd name="connsiteX35" fmla="*/ 6452509 w 7721297"/>
              <a:gd name="connsiteY35" fmla="*/ 5785889 h 6137534"/>
              <a:gd name="connsiteX36" fmla="*/ 6417173 w 7721297"/>
              <a:gd name="connsiteY36" fmla="*/ 5785777 h 6137534"/>
              <a:gd name="connsiteX37" fmla="*/ 6413565 w 7721297"/>
              <a:gd name="connsiteY37" fmla="*/ 5791272 h 6137534"/>
              <a:gd name="connsiteX38" fmla="*/ 6403089 w 7721297"/>
              <a:gd name="connsiteY38" fmla="*/ 5790492 h 6137534"/>
              <a:gd name="connsiteX39" fmla="*/ 6400340 w 7721297"/>
              <a:gd name="connsiteY39" fmla="*/ 5791439 h 6137534"/>
              <a:gd name="connsiteX40" fmla="*/ 6384541 w 7721297"/>
              <a:gd name="connsiteY40" fmla="*/ 5795714 h 6137534"/>
              <a:gd name="connsiteX41" fmla="*/ 6380988 w 7721297"/>
              <a:gd name="connsiteY41" fmla="*/ 5785886 h 6137534"/>
              <a:gd name="connsiteX42" fmla="*/ 6376190 w 7721297"/>
              <a:gd name="connsiteY42" fmla="*/ 5784742 h 6137534"/>
              <a:gd name="connsiteX43" fmla="*/ 6203462 w 7721297"/>
              <a:gd name="connsiteY43" fmla="*/ 5794867 h 6137534"/>
              <a:gd name="connsiteX44" fmla="*/ 6189193 w 7721297"/>
              <a:gd name="connsiteY44" fmla="*/ 5804914 h 6137534"/>
              <a:gd name="connsiteX45" fmla="*/ 6143467 w 7721297"/>
              <a:gd name="connsiteY45" fmla="*/ 5814428 h 6137534"/>
              <a:gd name="connsiteX46" fmla="*/ 6112533 w 7721297"/>
              <a:gd name="connsiteY46" fmla="*/ 5817565 h 6137534"/>
              <a:gd name="connsiteX47" fmla="*/ 6108020 w 7721297"/>
              <a:gd name="connsiteY47" fmla="*/ 5817567 h 6137534"/>
              <a:gd name="connsiteX48" fmla="*/ 6070270 w 7721297"/>
              <a:gd name="connsiteY48" fmla="*/ 5810426 h 6137534"/>
              <a:gd name="connsiteX49" fmla="*/ 6067079 w 7721297"/>
              <a:gd name="connsiteY49" fmla="*/ 5815324 h 6137534"/>
              <a:gd name="connsiteX50" fmla="*/ 6055703 w 7721297"/>
              <a:gd name="connsiteY50" fmla="*/ 5820793 h 6137534"/>
              <a:gd name="connsiteX51" fmla="*/ 6045386 w 7721297"/>
              <a:gd name="connsiteY51" fmla="*/ 5815775 h 6137534"/>
              <a:gd name="connsiteX52" fmla="*/ 5998031 w 7721297"/>
              <a:gd name="connsiteY52" fmla="*/ 5808528 h 6137534"/>
              <a:gd name="connsiteX53" fmla="*/ 5985928 w 7721297"/>
              <a:gd name="connsiteY53" fmla="*/ 5807617 h 6137534"/>
              <a:gd name="connsiteX54" fmla="*/ 5484277 w 7721297"/>
              <a:gd name="connsiteY54" fmla="*/ 5837022 h 6137534"/>
              <a:gd name="connsiteX55" fmla="*/ 5050621 w 7721297"/>
              <a:gd name="connsiteY55" fmla="*/ 5862441 h 6137534"/>
              <a:gd name="connsiteX56" fmla="*/ 4764988 w 7721297"/>
              <a:gd name="connsiteY56" fmla="*/ 5879183 h 6137534"/>
              <a:gd name="connsiteX57" fmla="*/ 4742173 w 7721297"/>
              <a:gd name="connsiteY57" fmla="*/ 5880683 h 6137534"/>
              <a:gd name="connsiteX58" fmla="*/ 4603476 w 7721297"/>
              <a:gd name="connsiteY58" fmla="*/ 5888890 h 6137534"/>
              <a:gd name="connsiteX59" fmla="*/ 4602500 w 7721297"/>
              <a:gd name="connsiteY59" fmla="*/ 5888708 h 6137534"/>
              <a:gd name="connsiteX60" fmla="*/ 357873 w 7721297"/>
              <a:gd name="connsiteY60" fmla="*/ 6137509 h 6137534"/>
              <a:gd name="connsiteX61" fmla="*/ 331163 w 7721297"/>
              <a:gd name="connsiteY61" fmla="*/ 6102479 h 6137534"/>
              <a:gd name="connsiteX62" fmla="*/ 83 w 7721297"/>
              <a:gd name="connsiteY62" fmla="*/ 454154 h 6137534"/>
              <a:gd name="connsiteX63" fmla="*/ 22525 w 7721297"/>
              <a:gd name="connsiteY63" fmla="*/ 416348 h 6137534"/>
              <a:gd name="connsiteX64" fmla="*/ 1139279 w 7721297"/>
              <a:gd name="connsiteY64" fmla="*/ 350888 h 6137534"/>
              <a:gd name="connsiteX65" fmla="*/ 1175131 w 7721297"/>
              <a:gd name="connsiteY65" fmla="*/ 338519 h 6137534"/>
              <a:gd name="connsiteX66" fmla="*/ 1213225 w 7721297"/>
              <a:gd name="connsiteY66" fmla="*/ 346554 h 6137534"/>
              <a:gd name="connsiteX67" fmla="*/ 1712871 w 7721297"/>
              <a:gd name="connsiteY67" fmla="*/ 317267 h 6137534"/>
              <a:gd name="connsiteX68" fmla="*/ 1779193 w 7721297"/>
              <a:gd name="connsiteY68" fmla="*/ 313380 h 6137534"/>
              <a:gd name="connsiteX69" fmla="*/ 1815597 w 7721297"/>
              <a:gd name="connsiteY69" fmla="*/ 300302 h 6137534"/>
              <a:gd name="connsiteX70" fmla="*/ 1852738 w 7721297"/>
              <a:gd name="connsiteY70" fmla="*/ 285584 h 6137534"/>
              <a:gd name="connsiteX71" fmla="*/ 1888919 w 7721297"/>
              <a:gd name="connsiteY71" fmla="*/ 278056 h 6137534"/>
              <a:gd name="connsiteX72" fmla="*/ 1916966 w 7721297"/>
              <a:gd name="connsiteY72" fmla="*/ 275572 h 6137534"/>
              <a:gd name="connsiteX73" fmla="*/ 1946834 w 7721297"/>
              <a:gd name="connsiteY73" fmla="*/ 281223 h 6137534"/>
              <a:gd name="connsiteX74" fmla="*/ 1966525 w 7721297"/>
              <a:gd name="connsiteY74" fmla="*/ 276990 h 6137534"/>
              <a:gd name="connsiteX75" fmla="*/ 2003994 w 7721297"/>
              <a:gd name="connsiteY75" fmla="*/ 282725 h 6137534"/>
              <a:gd name="connsiteX76" fmla="*/ 2058557 w 7721297"/>
              <a:gd name="connsiteY76" fmla="*/ 286832 h 6137534"/>
              <a:gd name="connsiteX77" fmla="*/ 2096277 w 7721297"/>
              <a:gd name="connsiteY77" fmla="*/ 292409 h 6137534"/>
              <a:gd name="connsiteX78" fmla="*/ 2103602 w 7721297"/>
              <a:gd name="connsiteY78" fmla="*/ 294364 h 6137534"/>
              <a:gd name="connsiteX79" fmla="*/ 2347448 w 7721297"/>
              <a:gd name="connsiteY79" fmla="*/ 280071 h 6137534"/>
              <a:gd name="connsiteX80" fmla="*/ 2365280 w 7721297"/>
              <a:gd name="connsiteY80" fmla="*/ 276360 h 6137534"/>
              <a:gd name="connsiteX81" fmla="*/ 2426123 w 7721297"/>
              <a:gd name="connsiteY81" fmla="*/ 275459 h 6137534"/>
              <a:gd name="connsiteX82" fmla="*/ 2434723 w 7721297"/>
              <a:gd name="connsiteY82" fmla="*/ 271325 h 6137534"/>
              <a:gd name="connsiteX83" fmla="*/ 2494266 w 7721297"/>
              <a:gd name="connsiteY83" fmla="*/ 271465 h 6137534"/>
              <a:gd name="connsiteX84" fmla="*/ 2559092 w 7721297"/>
              <a:gd name="connsiteY84" fmla="*/ 264581 h 6137534"/>
              <a:gd name="connsiteX85" fmla="*/ 2563462 w 7721297"/>
              <a:gd name="connsiteY85" fmla="*/ 256037 h 6137534"/>
              <a:gd name="connsiteX86" fmla="*/ 2577676 w 7721297"/>
              <a:gd name="connsiteY86" fmla="*/ 254477 h 6137534"/>
              <a:gd name="connsiteX87" fmla="*/ 2600129 w 7721297"/>
              <a:gd name="connsiteY87" fmla="*/ 253320 h 6137534"/>
              <a:gd name="connsiteX88" fmla="*/ 2650911 w 7721297"/>
              <a:gd name="connsiteY88" fmla="*/ 259040 h 613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7721297" h="6137534">
                <a:moveTo>
                  <a:pt x="6989390" y="0"/>
                </a:moveTo>
                <a:lnTo>
                  <a:pt x="7385409" y="0"/>
                </a:lnTo>
                <a:lnTo>
                  <a:pt x="7386140" y="922"/>
                </a:lnTo>
                <a:lnTo>
                  <a:pt x="7390528" y="20974"/>
                </a:lnTo>
                <a:cubicBezTo>
                  <a:pt x="7446342" y="963974"/>
                  <a:pt x="7665942" y="4719264"/>
                  <a:pt x="7721024" y="5658922"/>
                </a:cubicBezTo>
                <a:cubicBezTo>
                  <a:pt x="7721023" y="5658924"/>
                  <a:pt x="7721023" y="5658925"/>
                  <a:pt x="7721023" y="5658927"/>
                </a:cubicBezTo>
                <a:cubicBezTo>
                  <a:pt x="7721114" y="5660475"/>
                  <a:pt x="7721205" y="5662025"/>
                  <a:pt x="7721297" y="5663572"/>
                </a:cubicBezTo>
                <a:lnTo>
                  <a:pt x="7716147" y="5676259"/>
                </a:lnTo>
                <a:lnTo>
                  <a:pt x="7712139" y="5690502"/>
                </a:lnTo>
                <a:lnTo>
                  <a:pt x="7708519" y="5695048"/>
                </a:lnTo>
                <a:lnTo>
                  <a:pt x="7704935" y="5703877"/>
                </a:lnTo>
                <a:lnTo>
                  <a:pt x="7699090" y="5704214"/>
                </a:lnTo>
                <a:lnTo>
                  <a:pt x="7692214" y="5707603"/>
                </a:lnTo>
                <a:lnTo>
                  <a:pt x="7674726" y="5708628"/>
                </a:lnTo>
                <a:lnTo>
                  <a:pt x="7674412" y="5709720"/>
                </a:lnTo>
                <a:cubicBezTo>
                  <a:pt x="7674096" y="5722851"/>
                  <a:pt x="7687229" y="5733549"/>
                  <a:pt x="7647609" y="5735871"/>
                </a:cubicBezTo>
                <a:lnTo>
                  <a:pt x="7592212" y="5713464"/>
                </a:lnTo>
                <a:lnTo>
                  <a:pt x="7059543" y="5744687"/>
                </a:lnTo>
                <a:lnTo>
                  <a:pt x="7050496" y="5749000"/>
                </a:lnTo>
                <a:cubicBezTo>
                  <a:pt x="7045619" y="5750860"/>
                  <a:pt x="7038873" y="5752719"/>
                  <a:pt x="7028578" y="5754084"/>
                </a:cubicBezTo>
                <a:cubicBezTo>
                  <a:pt x="7002150" y="5743012"/>
                  <a:pt x="6970580" y="5775328"/>
                  <a:pt x="6937660" y="5760288"/>
                </a:cubicBezTo>
                <a:cubicBezTo>
                  <a:pt x="6925760" y="5756875"/>
                  <a:pt x="6890181" y="5759283"/>
                  <a:pt x="6884223" y="5767636"/>
                </a:cubicBezTo>
                <a:cubicBezTo>
                  <a:pt x="6876963" y="5769764"/>
                  <a:pt x="6868022" y="5767395"/>
                  <a:pt x="6865431" y="5776138"/>
                </a:cubicBezTo>
                <a:cubicBezTo>
                  <a:pt x="6860770" y="5786740"/>
                  <a:pt x="6833285" y="5772215"/>
                  <a:pt x="6838171" y="5784171"/>
                </a:cubicBezTo>
                <a:cubicBezTo>
                  <a:pt x="6818693" y="5774254"/>
                  <a:pt x="6806181" y="5796611"/>
                  <a:pt x="6791231" y="5802772"/>
                </a:cubicBezTo>
                <a:lnTo>
                  <a:pt x="6745506" y="5812285"/>
                </a:lnTo>
                <a:lnTo>
                  <a:pt x="6714572" y="5815422"/>
                </a:lnTo>
                <a:lnTo>
                  <a:pt x="6710059" y="5815424"/>
                </a:lnTo>
                <a:lnTo>
                  <a:pt x="6672310" y="5808283"/>
                </a:lnTo>
                <a:cubicBezTo>
                  <a:pt x="6671542" y="5810036"/>
                  <a:pt x="6670468" y="5811687"/>
                  <a:pt x="6669118" y="5813181"/>
                </a:cubicBezTo>
                <a:lnTo>
                  <a:pt x="6657741" y="5818650"/>
                </a:lnTo>
                <a:lnTo>
                  <a:pt x="6647425" y="5813632"/>
                </a:lnTo>
                <a:lnTo>
                  <a:pt x="6600070" y="5806385"/>
                </a:lnTo>
                <a:lnTo>
                  <a:pt x="6531112" y="5801193"/>
                </a:lnTo>
                <a:lnTo>
                  <a:pt x="6520435" y="5796037"/>
                </a:lnTo>
                <a:cubicBezTo>
                  <a:pt x="6496467" y="5791093"/>
                  <a:pt x="6468393" y="5799321"/>
                  <a:pt x="6452509" y="5785889"/>
                </a:cubicBezTo>
                <a:lnTo>
                  <a:pt x="6417173" y="5785777"/>
                </a:lnTo>
                <a:lnTo>
                  <a:pt x="6413565" y="5791272"/>
                </a:lnTo>
                <a:lnTo>
                  <a:pt x="6403089" y="5790492"/>
                </a:lnTo>
                <a:lnTo>
                  <a:pt x="6400340" y="5791439"/>
                </a:lnTo>
                <a:cubicBezTo>
                  <a:pt x="6395093" y="5793274"/>
                  <a:pt x="6389877" y="5794902"/>
                  <a:pt x="6384541" y="5795714"/>
                </a:cubicBezTo>
                <a:cubicBezTo>
                  <a:pt x="6384816" y="5790709"/>
                  <a:pt x="6383401" y="5787669"/>
                  <a:pt x="6380988" y="5785886"/>
                </a:cubicBezTo>
                <a:lnTo>
                  <a:pt x="6376190" y="5784742"/>
                </a:lnTo>
                <a:lnTo>
                  <a:pt x="6203462" y="5794867"/>
                </a:lnTo>
                <a:lnTo>
                  <a:pt x="6189193" y="5804914"/>
                </a:lnTo>
                <a:lnTo>
                  <a:pt x="6143467" y="5814428"/>
                </a:lnTo>
                <a:lnTo>
                  <a:pt x="6112533" y="5817565"/>
                </a:lnTo>
                <a:lnTo>
                  <a:pt x="6108020" y="5817567"/>
                </a:lnTo>
                <a:lnTo>
                  <a:pt x="6070270" y="5810426"/>
                </a:lnTo>
                <a:cubicBezTo>
                  <a:pt x="6069504" y="5812178"/>
                  <a:pt x="6068430" y="5813830"/>
                  <a:pt x="6067079" y="5815324"/>
                </a:cubicBezTo>
                <a:lnTo>
                  <a:pt x="6055703" y="5820793"/>
                </a:lnTo>
                <a:lnTo>
                  <a:pt x="6045386" y="5815775"/>
                </a:lnTo>
                <a:lnTo>
                  <a:pt x="5998031" y="5808528"/>
                </a:lnTo>
                <a:lnTo>
                  <a:pt x="5985928" y="5807617"/>
                </a:lnTo>
                <a:lnTo>
                  <a:pt x="5484277" y="5837022"/>
                </a:lnTo>
                <a:lnTo>
                  <a:pt x="5050621" y="5862441"/>
                </a:lnTo>
                <a:lnTo>
                  <a:pt x="4764988" y="5879183"/>
                </a:lnTo>
                <a:lnTo>
                  <a:pt x="4742173" y="5880683"/>
                </a:lnTo>
                <a:cubicBezTo>
                  <a:pt x="4747668" y="5887795"/>
                  <a:pt x="4641947" y="5892753"/>
                  <a:pt x="4603476" y="5888890"/>
                </a:cubicBezTo>
                <a:lnTo>
                  <a:pt x="4602500" y="5888708"/>
                </a:lnTo>
                <a:lnTo>
                  <a:pt x="357873" y="6137509"/>
                </a:lnTo>
                <a:cubicBezTo>
                  <a:pt x="344313" y="6138247"/>
                  <a:pt x="332376" y="6122596"/>
                  <a:pt x="331163" y="6102479"/>
                </a:cubicBezTo>
                <a:lnTo>
                  <a:pt x="83" y="454154"/>
                </a:lnTo>
                <a:cubicBezTo>
                  <a:pt x="-1016" y="434071"/>
                  <a:pt x="8999" y="417193"/>
                  <a:pt x="22525" y="416348"/>
                </a:cubicBezTo>
                <a:lnTo>
                  <a:pt x="1139279" y="350888"/>
                </a:lnTo>
                <a:lnTo>
                  <a:pt x="1175131" y="338519"/>
                </a:lnTo>
                <a:cubicBezTo>
                  <a:pt x="1195616" y="337770"/>
                  <a:pt x="1200527" y="343876"/>
                  <a:pt x="1213225" y="346554"/>
                </a:cubicBezTo>
                <a:lnTo>
                  <a:pt x="1712871" y="317267"/>
                </a:lnTo>
                <a:lnTo>
                  <a:pt x="1779193" y="313380"/>
                </a:lnTo>
                <a:lnTo>
                  <a:pt x="1815597" y="300302"/>
                </a:lnTo>
                <a:cubicBezTo>
                  <a:pt x="1831010" y="308148"/>
                  <a:pt x="1840910" y="290458"/>
                  <a:pt x="1852738" y="285584"/>
                </a:cubicBezTo>
                <a:lnTo>
                  <a:pt x="1888919" y="278056"/>
                </a:lnTo>
                <a:lnTo>
                  <a:pt x="1916966" y="275572"/>
                </a:lnTo>
                <a:lnTo>
                  <a:pt x="1946834" y="281223"/>
                </a:lnTo>
                <a:cubicBezTo>
                  <a:pt x="1955094" y="281459"/>
                  <a:pt x="1956998" y="276740"/>
                  <a:pt x="1966525" y="276990"/>
                </a:cubicBezTo>
                <a:lnTo>
                  <a:pt x="2003994" y="282725"/>
                </a:lnTo>
                <a:lnTo>
                  <a:pt x="2058557" y="286832"/>
                </a:lnTo>
                <a:lnTo>
                  <a:pt x="2096277" y="292409"/>
                </a:lnTo>
                <a:lnTo>
                  <a:pt x="2103602" y="294364"/>
                </a:lnTo>
                <a:lnTo>
                  <a:pt x="2347448" y="280071"/>
                </a:lnTo>
                <a:lnTo>
                  <a:pt x="2365280" y="276360"/>
                </a:lnTo>
                <a:lnTo>
                  <a:pt x="2426123" y="275459"/>
                </a:lnTo>
                <a:lnTo>
                  <a:pt x="2434723" y="271325"/>
                </a:lnTo>
                <a:lnTo>
                  <a:pt x="2494266" y="271465"/>
                </a:lnTo>
                <a:cubicBezTo>
                  <a:pt x="2513884" y="269801"/>
                  <a:pt x="2547977" y="268614"/>
                  <a:pt x="2559092" y="264581"/>
                </a:cubicBezTo>
                <a:lnTo>
                  <a:pt x="2563462" y="256037"/>
                </a:lnTo>
                <a:lnTo>
                  <a:pt x="2577676" y="254477"/>
                </a:lnTo>
                <a:cubicBezTo>
                  <a:pt x="2578755" y="255048"/>
                  <a:pt x="2599278" y="253316"/>
                  <a:pt x="2600129" y="253320"/>
                </a:cubicBezTo>
                <a:lnTo>
                  <a:pt x="2650911" y="259040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E77E08B3-9F6D-3AF5-6FD2-1B68F0781A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4000"/>
          </a:blip>
          <a:srcRect t="8856" r="-1" b="11655"/>
          <a:stretch/>
        </p:blipFill>
        <p:spPr>
          <a:xfrm>
            <a:off x="553208" y="10"/>
            <a:ext cx="7721297" cy="6137524"/>
          </a:xfrm>
          <a:custGeom>
            <a:avLst/>
            <a:gdLst/>
            <a:ahLst/>
            <a:cxnLst/>
            <a:rect l="l" t="t" r="r" b="b"/>
            <a:pathLst>
              <a:path w="7721297" h="6137534">
                <a:moveTo>
                  <a:pt x="6989390" y="0"/>
                </a:moveTo>
                <a:lnTo>
                  <a:pt x="7385409" y="0"/>
                </a:lnTo>
                <a:lnTo>
                  <a:pt x="7386140" y="922"/>
                </a:lnTo>
                <a:lnTo>
                  <a:pt x="7390528" y="20974"/>
                </a:lnTo>
                <a:cubicBezTo>
                  <a:pt x="7446342" y="963974"/>
                  <a:pt x="7665942" y="4719264"/>
                  <a:pt x="7721024" y="5658922"/>
                </a:cubicBezTo>
                <a:cubicBezTo>
                  <a:pt x="7721023" y="5658924"/>
                  <a:pt x="7721023" y="5658925"/>
                  <a:pt x="7721023" y="5658927"/>
                </a:cubicBezTo>
                <a:cubicBezTo>
                  <a:pt x="7721114" y="5660475"/>
                  <a:pt x="7721205" y="5662025"/>
                  <a:pt x="7721297" y="5663572"/>
                </a:cubicBezTo>
                <a:lnTo>
                  <a:pt x="7716147" y="5676259"/>
                </a:lnTo>
                <a:lnTo>
                  <a:pt x="7712139" y="5690502"/>
                </a:lnTo>
                <a:lnTo>
                  <a:pt x="7708519" y="5695048"/>
                </a:lnTo>
                <a:lnTo>
                  <a:pt x="7704935" y="5703877"/>
                </a:lnTo>
                <a:lnTo>
                  <a:pt x="7699090" y="5704214"/>
                </a:lnTo>
                <a:lnTo>
                  <a:pt x="7692214" y="5707603"/>
                </a:lnTo>
                <a:lnTo>
                  <a:pt x="7674726" y="5708628"/>
                </a:lnTo>
                <a:lnTo>
                  <a:pt x="7674412" y="5709720"/>
                </a:lnTo>
                <a:cubicBezTo>
                  <a:pt x="7674096" y="5722851"/>
                  <a:pt x="7687229" y="5733549"/>
                  <a:pt x="7647609" y="5735871"/>
                </a:cubicBezTo>
                <a:lnTo>
                  <a:pt x="7592212" y="5713464"/>
                </a:lnTo>
                <a:lnTo>
                  <a:pt x="7059543" y="5744687"/>
                </a:lnTo>
                <a:lnTo>
                  <a:pt x="7050496" y="5749000"/>
                </a:lnTo>
                <a:cubicBezTo>
                  <a:pt x="7045619" y="5750860"/>
                  <a:pt x="7038873" y="5752719"/>
                  <a:pt x="7028578" y="5754084"/>
                </a:cubicBezTo>
                <a:cubicBezTo>
                  <a:pt x="7002150" y="5743012"/>
                  <a:pt x="6970580" y="5775328"/>
                  <a:pt x="6937660" y="5760288"/>
                </a:cubicBezTo>
                <a:cubicBezTo>
                  <a:pt x="6925760" y="5756875"/>
                  <a:pt x="6890181" y="5759283"/>
                  <a:pt x="6884223" y="5767636"/>
                </a:cubicBezTo>
                <a:cubicBezTo>
                  <a:pt x="6876963" y="5769764"/>
                  <a:pt x="6868022" y="5767395"/>
                  <a:pt x="6865431" y="5776138"/>
                </a:cubicBezTo>
                <a:cubicBezTo>
                  <a:pt x="6860770" y="5786740"/>
                  <a:pt x="6833285" y="5772215"/>
                  <a:pt x="6838171" y="5784171"/>
                </a:cubicBezTo>
                <a:cubicBezTo>
                  <a:pt x="6818693" y="5774254"/>
                  <a:pt x="6806181" y="5796611"/>
                  <a:pt x="6791231" y="5802772"/>
                </a:cubicBezTo>
                <a:lnTo>
                  <a:pt x="6745506" y="5812285"/>
                </a:lnTo>
                <a:lnTo>
                  <a:pt x="6714572" y="5815422"/>
                </a:lnTo>
                <a:lnTo>
                  <a:pt x="6710059" y="5815424"/>
                </a:lnTo>
                <a:lnTo>
                  <a:pt x="6672310" y="5808283"/>
                </a:lnTo>
                <a:cubicBezTo>
                  <a:pt x="6671542" y="5810036"/>
                  <a:pt x="6670468" y="5811687"/>
                  <a:pt x="6669118" y="5813181"/>
                </a:cubicBezTo>
                <a:lnTo>
                  <a:pt x="6657741" y="5818650"/>
                </a:lnTo>
                <a:lnTo>
                  <a:pt x="6647425" y="5813632"/>
                </a:lnTo>
                <a:lnTo>
                  <a:pt x="6600070" y="5806385"/>
                </a:lnTo>
                <a:lnTo>
                  <a:pt x="6531112" y="5801193"/>
                </a:lnTo>
                <a:lnTo>
                  <a:pt x="6520435" y="5796037"/>
                </a:lnTo>
                <a:cubicBezTo>
                  <a:pt x="6496467" y="5791093"/>
                  <a:pt x="6468393" y="5799321"/>
                  <a:pt x="6452509" y="5785889"/>
                </a:cubicBezTo>
                <a:lnTo>
                  <a:pt x="6417173" y="5785777"/>
                </a:lnTo>
                <a:lnTo>
                  <a:pt x="6413565" y="5791272"/>
                </a:lnTo>
                <a:lnTo>
                  <a:pt x="6403089" y="5790492"/>
                </a:lnTo>
                <a:lnTo>
                  <a:pt x="6400340" y="5791439"/>
                </a:lnTo>
                <a:cubicBezTo>
                  <a:pt x="6395093" y="5793274"/>
                  <a:pt x="6389877" y="5794902"/>
                  <a:pt x="6384541" y="5795714"/>
                </a:cubicBezTo>
                <a:cubicBezTo>
                  <a:pt x="6384816" y="5790709"/>
                  <a:pt x="6383401" y="5787669"/>
                  <a:pt x="6380988" y="5785886"/>
                </a:cubicBezTo>
                <a:lnTo>
                  <a:pt x="6376190" y="5784742"/>
                </a:lnTo>
                <a:lnTo>
                  <a:pt x="6203462" y="5794867"/>
                </a:lnTo>
                <a:lnTo>
                  <a:pt x="6189193" y="5804914"/>
                </a:lnTo>
                <a:lnTo>
                  <a:pt x="6143467" y="5814428"/>
                </a:lnTo>
                <a:lnTo>
                  <a:pt x="6112533" y="5817565"/>
                </a:lnTo>
                <a:lnTo>
                  <a:pt x="6108020" y="5817567"/>
                </a:lnTo>
                <a:lnTo>
                  <a:pt x="6070270" y="5810426"/>
                </a:lnTo>
                <a:cubicBezTo>
                  <a:pt x="6069504" y="5812178"/>
                  <a:pt x="6068430" y="5813830"/>
                  <a:pt x="6067079" y="5815324"/>
                </a:cubicBezTo>
                <a:lnTo>
                  <a:pt x="6055703" y="5820793"/>
                </a:lnTo>
                <a:lnTo>
                  <a:pt x="6045386" y="5815775"/>
                </a:lnTo>
                <a:lnTo>
                  <a:pt x="5998031" y="5808528"/>
                </a:lnTo>
                <a:lnTo>
                  <a:pt x="5985928" y="5807617"/>
                </a:lnTo>
                <a:lnTo>
                  <a:pt x="5484277" y="5837022"/>
                </a:lnTo>
                <a:lnTo>
                  <a:pt x="5050621" y="5862441"/>
                </a:lnTo>
                <a:lnTo>
                  <a:pt x="4764988" y="5879183"/>
                </a:lnTo>
                <a:lnTo>
                  <a:pt x="4742173" y="5880683"/>
                </a:lnTo>
                <a:cubicBezTo>
                  <a:pt x="4747668" y="5887795"/>
                  <a:pt x="4641947" y="5892753"/>
                  <a:pt x="4603476" y="5888890"/>
                </a:cubicBezTo>
                <a:lnTo>
                  <a:pt x="4602500" y="5888708"/>
                </a:lnTo>
                <a:lnTo>
                  <a:pt x="357873" y="6137509"/>
                </a:lnTo>
                <a:cubicBezTo>
                  <a:pt x="344313" y="6138247"/>
                  <a:pt x="332376" y="6122596"/>
                  <a:pt x="331163" y="6102479"/>
                </a:cubicBezTo>
                <a:lnTo>
                  <a:pt x="83" y="454154"/>
                </a:lnTo>
                <a:cubicBezTo>
                  <a:pt x="-1016" y="434071"/>
                  <a:pt x="8999" y="417193"/>
                  <a:pt x="22525" y="416348"/>
                </a:cubicBezTo>
                <a:lnTo>
                  <a:pt x="1139279" y="350888"/>
                </a:lnTo>
                <a:lnTo>
                  <a:pt x="1175131" y="338519"/>
                </a:lnTo>
                <a:cubicBezTo>
                  <a:pt x="1195616" y="337770"/>
                  <a:pt x="1200527" y="343876"/>
                  <a:pt x="1213225" y="346554"/>
                </a:cubicBezTo>
                <a:lnTo>
                  <a:pt x="1712871" y="317267"/>
                </a:lnTo>
                <a:lnTo>
                  <a:pt x="1779193" y="313380"/>
                </a:lnTo>
                <a:lnTo>
                  <a:pt x="1815597" y="300302"/>
                </a:lnTo>
                <a:cubicBezTo>
                  <a:pt x="1831010" y="308148"/>
                  <a:pt x="1840910" y="290458"/>
                  <a:pt x="1852738" y="285584"/>
                </a:cubicBezTo>
                <a:lnTo>
                  <a:pt x="1888919" y="278056"/>
                </a:lnTo>
                <a:lnTo>
                  <a:pt x="1916966" y="275572"/>
                </a:lnTo>
                <a:lnTo>
                  <a:pt x="1946834" y="281223"/>
                </a:lnTo>
                <a:cubicBezTo>
                  <a:pt x="1955094" y="281459"/>
                  <a:pt x="1956998" y="276740"/>
                  <a:pt x="1966525" y="276990"/>
                </a:cubicBezTo>
                <a:lnTo>
                  <a:pt x="2003994" y="282725"/>
                </a:lnTo>
                <a:lnTo>
                  <a:pt x="2058557" y="286832"/>
                </a:lnTo>
                <a:lnTo>
                  <a:pt x="2096277" y="292409"/>
                </a:lnTo>
                <a:lnTo>
                  <a:pt x="2103602" y="294364"/>
                </a:lnTo>
                <a:lnTo>
                  <a:pt x="2347448" y="280071"/>
                </a:lnTo>
                <a:lnTo>
                  <a:pt x="2365280" y="276360"/>
                </a:lnTo>
                <a:lnTo>
                  <a:pt x="2426123" y="275459"/>
                </a:lnTo>
                <a:lnTo>
                  <a:pt x="2434723" y="271325"/>
                </a:lnTo>
                <a:lnTo>
                  <a:pt x="2494266" y="271465"/>
                </a:lnTo>
                <a:cubicBezTo>
                  <a:pt x="2513884" y="269801"/>
                  <a:pt x="2547977" y="268614"/>
                  <a:pt x="2559092" y="264581"/>
                </a:cubicBezTo>
                <a:lnTo>
                  <a:pt x="2563462" y="256037"/>
                </a:lnTo>
                <a:lnTo>
                  <a:pt x="2577676" y="254477"/>
                </a:lnTo>
                <a:cubicBezTo>
                  <a:pt x="2578755" y="255048"/>
                  <a:pt x="2599278" y="253316"/>
                  <a:pt x="2600129" y="253320"/>
                </a:cubicBezTo>
                <a:lnTo>
                  <a:pt x="2650911" y="25904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DFE303-7251-4925-5303-4443E26BC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0692" y="1122362"/>
            <a:ext cx="3995508" cy="34512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Thank you!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7C2DFBD-59EE-5A92-D387-8BFC7D356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2102" y="5259377"/>
            <a:ext cx="2534097" cy="10966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Enjoy the rest of your day!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E857A3BA-A9AD-43E0-A911-3E9658723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22665">
            <a:off x="664635" y="-248395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5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1B0DEDD-DA5F-418A-B256-C1F53D913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A9D8498-7B91-40F3-A731-2B4443F6B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C14BFE5-C2A1-474A-AC02-DCD8519CAF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2CF4ECB-6EDD-4A8E-A497-54D2957D68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3E26055-BF58-4169-90CE-4F652B427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2569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6E29850-FF8C-4A70-A54F-29A8CFCF9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79E390A-405A-41FF-B91F-F5FAA0E59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EAEBC66-E1C6-46AE-8EF1-E28EFEA3F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F82A7822-6056-4415-A0D2-5FB3A84E8E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1E9B269-BA82-4AF1-BDBF-87F4800265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950F564-36B0-4A58-84A7-3B03BE6C4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2B2619C-2C88-4DD6-96FE-CF708FF6A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5382" y="0"/>
            <a:ext cx="7266618" cy="6858000"/>
          </a:xfrm>
          <a:custGeom>
            <a:avLst/>
            <a:gdLst>
              <a:gd name="connsiteX0" fmla="*/ 414076 w 7266618"/>
              <a:gd name="connsiteY0" fmla="*/ 0 h 6858000"/>
              <a:gd name="connsiteX1" fmla="*/ 7266618 w 7266618"/>
              <a:gd name="connsiteY1" fmla="*/ 0 h 6858000"/>
              <a:gd name="connsiteX2" fmla="*/ 7266618 w 7266618"/>
              <a:gd name="connsiteY2" fmla="*/ 6858000 h 6858000"/>
              <a:gd name="connsiteX3" fmla="*/ 7086013 w 7266618"/>
              <a:gd name="connsiteY3" fmla="*/ 6858000 h 6858000"/>
              <a:gd name="connsiteX4" fmla="*/ 0 w 7266618"/>
              <a:gd name="connsiteY4" fmla="*/ 63995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6618" h="6858000">
                <a:moveTo>
                  <a:pt x="414076" y="0"/>
                </a:moveTo>
                <a:lnTo>
                  <a:pt x="7266618" y="0"/>
                </a:lnTo>
                <a:lnTo>
                  <a:pt x="7266618" y="6858000"/>
                </a:lnTo>
                <a:lnTo>
                  <a:pt x="7086013" y="6858000"/>
                </a:lnTo>
                <a:lnTo>
                  <a:pt x="0" y="6399503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E3A44A7-098D-4DB2-9081-4499626D1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7762" y="1"/>
            <a:ext cx="7144238" cy="6763357"/>
          </a:xfrm>
          <a:custGeom>
            <a:avLst/>
            <a:gdLst>
              <a:gd name="connsiteX0" fmla="*/ 405160 w 7144238"/>
              <a:gd name="connsiteY0" fmla="*/ 0 h 6763357"/>
              <a:gd name="connsiteX1" fmla="*/ 7144238 w 7144238"/>
              <a:gd name="connsiteY1" fmla="*/ 0 h 6763357"/>
              <a:gd name="connsiteX2" fmla="*/ 7144238 w 7144238"/>
              <a:gd name="connsiteY2" fmla="*/ 6763357 h 6763357"/>
              <a:gd name="connsiteX3" fmla="*/ 6459827 w 7144238"/>
              <a:gd name="connsiteY3" fmla="*/ 6719077 h 6763357"/>
              <a:gd name="connsiteX4" fmla="*/ 6425309 w 7144238"/>
              <a:gd name="connsiteY4" fmla="*/ 6728146 h 6763357"/>
              <a:gd name="connsiteX5" fmla="*/ 6379064 w 7144238"/>
              <a:gd name="connsiteY5" fmla="*/ 6724689 h 6763357"/>
              <a:gd name="connsiteX6" fmla="*/ 6358967 w 7144238"/>
              <a:gd name="connsiteY6" fmla="*/ 6735815 h 6763357"/>
              <a:gd name="connsiteX7" fmla="*/ 6340027 w 7144238"/>
              <a:gd name="connsiteY7" fmla="*/ 6739948 h 6763357"/>
              <a:gd name="connsiteX8" fmla="*/ 6325659 w 7144238"/>
              <a:gd name="connsiteY8" fmla="*/ 6739848 h 6763357"/>
              <a:gd name="connsiteX9" fmla="*/ 6311135 w 7144238"/>
              <a:gd name="connsiteY9" fmla="*/ 6731574 h 6763357"/>
              <a:gd name="connsiteX10" fmla="*/ 6300815 w 7144238"/>
              <a:gd name="connsiteY10" fmla="*/ 6733959 h 6763357"/>
              <a:gd name="connsiteX11" fmla="*/ 6282467 w 7144238"/>
              <a:gd name="connsiteY11" fmla="*/ 6724911 h 6763357"/>
              <a:gd name="connsiteX12" fmla="*/ 6255353 w 7144238"/>
              <a:gd name="connsiteY12" fmla="*/ 6715920 h 6763357"/>
              <a:gd name="connsiteX13" fmla="*/ 6236864 w 7144238"/>
              <a:gd name="connsiteY13" fmla="*/ 6707006 h 6763357"/>
              <a:gd name="connsiteX14" fmla="*/ 6233355 w 7144238"/>
              <a:gd name="connsiteY14" fmla="*/ 6704418 h 6763357"/>
              <a:gd name="connsiteX15" fmla="*/ 6109120 w 7144238"/>
              <a:gd name="connsiteY15" fmla="*/ 6696380 h 6763357"/>
              <a:gd name="connsiteX16" fmla="*/ 6099785 w 7144238"/>
              <a:gd name="connsiteY16" fmla="*/ 6698416 h 6763357"/>
              <a:gd name="connsiteX17" fmla="*/ 6069037 w 7144238"/>
              <a:gd name="connsiteY17" fmla="*/ 6693786 h 6763357"/>
              <a:gd name="connsiteX18" fmla="*/ 6064316 w 7144238"/>
              <a:gd name="connsiteY18" fmla="*/ 6697077 h 6763357"/>
              <a:gd name="connsiteX19" fmla="*/ 6034319 w 7144238"/>
              <a:gd name="connsiteY19" fmla="*/ 6691540 h 6763357"/>
              <a:gd name="connsiteX20" fmla="*/ 6001003 w 7144238"/>
              <a:gd name="connsiteY20" fmla="*/ 6692438 h 6763357"/>
              <a:gd name="connsiteX21" fmla="*/ 5998001 w 7144238"/>
              <a:gd name="connsiteY21" fmla="*/ 6700454 h 6763357"/>
              <a:gd name="connsiteX22" fmla="*/ 5990691 w 7144238"/>
              <a:gd name="connsiteY22" fmla="*/ 6700703 h 6763357"/>
              <a:gd name="connsiteX23" fmla="*/ 5979267 w 7144238"/>
              <a:gd name="connsiteY23" fmla="*/ 6699807 h 6763357"/>
              <a:gd name="connsiteX24" fmla="*/ 5954209 w 7144238"/>
              <a:gd name="connsiteY24" fmla="*/ 6689568 h 6763357"/>
              <a:gd name="connsiteX25" fmla="*/ 18822 w 7144238"/>
              <a:gd name="connsiteY25" fmla="*/ 6306907 h 6763357"/>
              <a:gd name="connsiteX26" fmla="*/ 166 w 7144238"/>
              <a:gd name="connsiteY26" fmla="*/ 6263796 h 676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144238" h="6763357">
                <a:moveTo>
                  <a:pt x="405160" y="0"/>
                </a:moveTo>
                <a:lnTo>
                  <a:pt x="7144238" y="0"/>
                </a:lnTo>
                <a:lnTo>
                  <a:pt x="7144238" y="6763357"/>
                </a:lnTo>
                <a:lnTo>
                  <a:pt x="6459827" y="6719077"/>
                </a:lnTo>
                <a:lnTo>
                  <a:pt x="6425309" y="6728146"/>
                </a:lnTo>
                <a:cubicBezTo>
                  <a:pt x="6409895" y="6726993"/>
                  <a:pt x="6394479" y="6725842"/>
                  <a:pt x="6379064" y="6724689"/>
                </a:cubicBezTo>
                <a:cubicBezTo>
                  <a:pt x="6372030" y="6715563"/>
                  <a:pt x="6365385" y="6732086"/>
                  <a:pt x="6358967" y="6735815"/>
                </a:cubicBezTo>
                <a:lnTo>
                  <a:pt x="6340027" y="6739948"/>
                </a:lnTo>
                <a:cubicBezTo>
                  <a:pt x="6335238" y="6739915"/>
                  <a:pt x="6330449" y="6739881"/>
                  <a:pt x="6325659" y="6739848"/>
                </a:cubicBezTo>
                <a:lnTo>
                  <a:pt x="6311135" y="6731574"/>
                </a:lnTo>
                <a:cubicBezTo>
                  <a:pt x="6306994" y="6730594"/>
                  <a:pt x="6305592" y="6735069"/>
                  <a:pt x="6300815" y="6733959"/>
                </a:cubicBezTo>
                <a:lnTo>
                  <a:pt x="6282467" y="6724911"/>
                </a:lnTo>
                <a:lnTo>
                  <a:pt x="6255353" y="6715920"/>
                </a:lnTo>
                <a:lnTo>
                  <a:pt x="6236864" y="6707006"/>
                </a:lnTo>
                <a:lnTo>
                  <a:pt x="6233355" y="6704418"/>
                </a:lnTo>
                <a:lnTo>
                  <a:pt x="6109120" y="6696380"/>
                </a:lnTo>
                <a:lnTo>
                  <a:pt x="6099785" y="6698416"/>
                </a:lnTo>
                <a:cubicBezTo>
                  <a:pt x="6089536" y="6696872"/>
                  <a:pt x="6079286" y="6695330"/>
                  <a:pt x="6069037" y="6693786"/>
                </a:cubicBezTo>
                <a:lnTo>
                  <a:pt x="6064316" y="6697077"/>
                </a:lnTo>
                <a:lnTo>
                  <a:pt x="6034319" y="6691540"/>
                </a:lnTo>
                <a:cubicBezTo>
                  <a:pt x="6024275" y="6691397"/>
                  <a:pt x="6006982" y="6689475"/>
                  <a:pt x="6001003" y="6692438"/>
                </a:cubicBezTo>
                <a:lnTo>
                  <a:pt x="5998001" y="6700454"/>
                </a:lnTo>
                <a:lnTo>
                  <a:pt x="5990691" y="6700703"/>
                </a:lnTo>
                <a:cubicBezTo>
                  <a:pt x="5990200" y="6700044"/>
                  <a:pt x="5979695" y="6699887"/>
                  <a:pt x="5979267" y="6699807"/>
                </a:cubicBezTo>
                <a:lnTo>
                  <a:pt x="5954209" y="6689568"/>
                </a:lnTo>
                <a:cubicBezTo>
                  <a:pt x="4960801" y="6624085"/>
                  <a:pt x="1011162" y="6377869"/>
                  <a:pt x="18822" y="6306907"/>
                </a:cubicBezTo>
                <a:cubicBezTo>
                  <a:pt x="7045" y="6306088"/>
                  <a:pt x="-1290" y="6286821"/>
                  <a:pt x="166" y="6263796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5" descr="A hand holding a pen and writing&#10;&#10;Description automatically generated with low confidence">
            <a:extLst>
              <a:ext uri="{FF2B5EF4-FFF2-40B4-BE49-F238E27FC236}">
                <a16:creationId xmlns:a16="http://schemas.microsoft.com/office/drawing/2014/main" id="{DB4621FD-A5E2-4FFE-D268-BC153172A4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21810346">
            <a:off x="5550142" y="1064072"/>
            <a:ext cx="6417380" cy="4283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AB7F90-D4D0-08A9-F2FC-CB6211A6A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365125"/>
            <a:ext cx="4876801" cy="22256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Ground Rules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9AB9A-BE5D-8A67-D62C-9DAFE9566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0" y="2955925"/>
            <a:ext cx="3285553" cy="321627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>
              <a:buAutoNum type="arabicPeriod"/>
            </a:pPr>
            <a:r>
              <a:rPr lang="en-US" dirty="0"/>
              <a:t>Have your camera on as much as possible.</a:t>
            </a:r>
          </a:p>
          <a:p>
            <a:pPr marL="342900">
              <a:buAutoNum type="arabicPeriod"/>
            </a:pPr>
            <a:r>
              <a:rPr lang="en-US" dirty="0"/>
              <a:t>Be an active participant. </a:t>
            </a:r>
          </a:p>
          <a:p>
            <a:pPr marL="342900">
              <a:buAutoNum type="arabicPeriod"/>
            </a:pPr>
            <a:r>
              <a:rPr lang="en-US" dirty="0"/>
              <a:t>Remain muted, unless actively speaking to avoid “hot miking”.</a:t>
            </a:r>
          </a:p>
          <a:p>
            <a:pPr marL="342900">
              <a:buAutoNum type="arabicPeriod"/>
            </a:pPr>
            <a:r>
              <a:rPr lang="en-US" dirty="0"/>
              <a:t>Use raise hand or chat feature to ask questions.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F1CB7E3-24EA-46FC-AFBA-DD5B72918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622473">
            <a:off x="5164842" y="5468998"/>
            <a:ext cx="465088" cy="1406400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4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33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FB869131-809F-4714-9B05-385CAF009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4BA3935-5258-425A-B52A-BBF28BCE0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34206">
            <a:off x="491077" y="396217"/>
            <a:ext cx="6746664" cy="53255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DD1AA99-03AE-49F6-9116-9CA2BBCA0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34206">
            <a:off x="1312942" y="-198825"/>
            <a:ext cx="5107326" cy="6486819"/>
          </a:xfrm>
          <a:custGeom>
            <a:avLst/>
            <a:gdLst>
              <a:gd name="connsiteX0" fmla="*/ 0 w 4401242"/>
              <a:gd name="connsiteY0" fmla="*/ 4137242 h 5590022"/>
              <a:gd name="connsiteX1" fmla="*/ 5579 w 4401242"/>
              <a:gd name="connsiteY1" fmla="*/ 4114978 h 5590022"/>
              <a:gd name="connsiteX2" fmla="*/ 3258 w 4401242"/>
              <a:gd name="connsiteY2" fmla="*/ 4099949 h 5590022"/>
              <a:gd name="connsiteX3" fmla="*/ 9236 w 4401242"/>
              <a:gd name="connsiteY3" fmla="*/ 4071959 h 5590022"/>
              <a:gd name="connsiteX4" fmla="*/ 14743 w 4401242"/>
              <a:gd name="connsiteY4" fmla="*/ 4031013 h 5590022"/>
              <a:gd name="connsiteX5" fmla="*/ 20613 w 4401242"/>
              <a:gd name="connsiteY5" fmla="*/ 4002827 h 5590022"/>
              <a:gd name="connsiteX6" fmla="*/ 22410 w 4401242"/>
              <a:gd name="connsiteY6" fmla="*/ 3997392 h 5590022"/>
              <a:gd name="connsiteX7" fmla="*/ 22410 w 4401242"/>
              <a:gd name="connsiteY7" fmla="*/ 3812956 h 5590022"/>
              <a:gd name="connsiteX8" fmla="*/ 20401 w 4401242"/>
              <a:gd name="connsiteY8" fmla="*/ 3799351 h 5590022"/>
              <a:gd name="connsiteX9" fmla="*/ 22410 w 4401242"/>
              <a:gd name="connsiteY9" fmla="*/ 3753450 h 5590022"/>
              <a:gd name="connsiteX10" fmla="*/ 19673 w 4401242"/>
              <a:gd name="connsiteY10" fmla="*/ 3746784 h 5590022"/>
              <a:gd name="connsiteX11" fmla="*/ 22410 w 4401242"/>
              <a:gd name="connsiteY11" fmla="*/ 3701909 h 5590022"/>
              <a:gd name="connsiteX12" fmla="*/ 20086 w 4401242"/>
              <a:gd name="connsiteY12" fmla="*/ 3652741 h 5590022"/>
              <a:gd name="connsiteX13" fmla="*/ 13839 w 4401242"/>
              <a:gd name="connsiteY13" fmla="*/ 3649070 h 5590022"/>
              <a:gd name="connsiteX14" fmla="*/ 13290 w 4401242"/>
              <a:gd name="connsiteY14" fmla="*/ 3638287 h 5590022"/>
              <a:gd name="connsiteX15" fmla="*/ 13410 w 4401242"/>
              <a:gd name="connsiteY15" fmla="*/ 3621311 h 5590022"/>
              <a:gd name="connsiteX16" fmla="*/ 19966 w 4401242"/>
              <a:gd name="connsiteY16" fmla="*/ 3583286 h 5590022"/>
              <a:gd name="connsiteX17" fmla="*/ 16089 w 4401242"/>
              <a:gd name="connsiteY17" fmla="*/ 21355 h 5590022"/>
              <a:gd name="connsiteX18" fmla="*/ 34619 w 4401242"/>
              <a:gd name="connsiteY18" fmla="*/ 2606 h 5590022"/>
              <a:gd name="connsiteX19" fmla="*/ 49927 w 4401242"/>
              <a:gd name="connsiteY19" fmla="*/ 185 h 5590022"/>
              <a:gd name="connsiteX20" fmla="*/ 917193 w 4401242"/>
              <a:gd name="connsiteY20" fmla="*/ 11 h 5590022"/>
              <a:gd name="connsiteX21" fmla="*/ 938319 w 4401242"/>
              <a:gd name="connsiteY21" fmla="*/ 10 h 5590022"/>
              <a:gd name="connsiteX22" fmla="*/ 938338 w 4401242"/>
              <a:gd name="connsiteY22" fmla="*/ 0 h 5590022"/>
              <a:gd name="connsiteX23" fmla="*/ 4365378 w 4401242"/>
              <a:gd name="connsiteY23" fmla="*/ 0 h 5590022"/>
              <a:gd name="connsiteX24" fmla="*/ 4397257 w 4401242"/>
              <a:gd name="connsiteY24" fmla="*/ 31881 h 5590022"/>
              <a:gd name="connsiteX25" fmla="*/ 4397256 w 4401242"/>
              <a:gd name="connsiteY25" fmla="*/ 5558231 h 5590022"/>
              <a:gd name="connsiteX26" fmla="*/ 4365377 w 4401242"/>
              <a:gd name="connsiteY26" fmla="*/ 5590021 h 5590022"/>
              <a:gd name="connsiteX27" fmla="*/ 4322085 w 4401242"/>
              <a:gd name="connsiteY27" fmla="*/ 5590021 h 5590022"/>
              <a:gd name="connsiteX28" fmla="*/ 4322083 w 4401242"/>
              <a:gd name="connsiteY28" fmla="*/ 5590022 h 5590022"/>
              <a:gd name="connsiteX29" fmla="*/ 49916 w 4401242"/>
              <a:gd name="connsiteY29" fmla="*/ 5590022 h 5590022"/>
              <a:gd name="connsiteX30" fmla="*/ 22410 w 4401242"/>
              <a:gd name="connsiteY30" fmla="*/ 5571435 h 5590022"/>
              <a:gd name="connsiteX31" fmla="*/ 22410 w 4401242"/>
              <a:gd name="connsiteY31" fmla="*/ 4726767 h 5590022"/>
              <a:gd name="connsiteX32" fmla="*/ 14670 w 4401242"/>
              <a:gd name="connsiteY32" fmla="*/ 4699196 h 5590022"/>
              <a:gd name="connsiteX33" fmla="*/ 22410 w 4401242"/>
              <a:gd name="connsiteY33" fmla="*/ 4670837 h 5590022"/>
              <a:gd name="connsiteX34" fmla="*/ 22410 w 4401242"/>
              <a:gd name="connsiteY34" fmla="*/ 4292925 h 5590022"/>
              <a:gd name="connsiteX35" fmla="*/ 22410 w 4401242"/>
              <a:gd name="connsiteY35" fmla="*/ 4242762 h 5590022"/>
              <a:gd name="connsiteX36" fmla="*/ 14161 w 4401242"/>
              <a:gd name="connsiteY36" fmla="*/ 4214744 h 5590022"/>
              <a:gd name="connsiteX37" fmla="*/ 4708 w 4401242"/>
              <a:gd name="connsiteY37" fmla="*/ 4186098 h 5590022"/>
              <a:gd name="connsiteX38" fmla="*/ 632 w 4401242"/>
              <a:gd name="connsiteY38" fmla="*/ 4158493 h 559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401242" h="5590022">
                <a:moveTo>
                  <a:pt x="0" y="4137242"/>
                </a:moveTo>
                <a:lnTo>
                  <a:pt x="5579" y="4114978"/>
                </a:lnTo>
                <a:cubicBezTo>
                  <a:pt x="6121" y="4108762"/>
                  <a:pt x="2648" y="4107119"/>
                  <a:pt x="3258" y="4099949"/>
                </a:cubicBezTo>
                <a:lnTo>
                  <a:pt x="9236" y="4071959"/>
                </a:lnTo>
                <a:lnTo>
                  <a:pt x="14743" y="4031013"/>
                </a:lnTo>
                <a:lnTo>
                  <a:pt x="20613" y="4002827"/>
                </a:lnTo>
                <a:lnTo>
                  <a:pt x="22410" y="3997392"/>
                </a:lnTo>
                <a:lnTo>
                  <a:pt x="22410" y="3812956"/>
                </a:lnTo>
                <a:lnTo>
                  <a:pt x="20401" y="3799351"/>
                </a:lnTo>
                <a:lnTo>
                  <a:pt x="22410" y="3753450"/>
                </a:lnTo>
                <a:lnTo>
                  <a:pt x="19673" y="3746784"/>
                </a:lnTo>
                <a:lnTo>
                  <a:pt x="22410" y="3701909"/>
                </a:lnTo>
                <a:cubicBezTo>
                  <a:pt x="22023" y="3687048"/>
                  <a:pt x="22634" y="3661297"/>
                  <a:pt x="20086" y="3652741"/>
                </a:cubicBezTo>
                <a:lnTo>
                  <a:pt x="13839" y="3649070"/>
                </a:lnTo>
                <a:lnTo>
                  <a:pt x="13290" y="3638287"/>
                </a:lnTo>
                <a:cubicBezTo>
                  <a:pt x="13769" y="3637498"/>
                  <a:pt x="13370" y="3621952"/>
                  <a:pt x="13410" y="3621311"/>
                </a:cubicBezTo>
                <a:lnTo>
                  <a:pt x="19966" y="3583286"/>
                </a:lnTo>
                <a:lnTo>
                  <a:pt x="16089" y="21355"/>
                </a:lnTo>
                <a:cubicBezTo>
                  <a:pt x="22266" y="10589"/>
                  <a:pt x="23964" y="8856"/>
                  <a:pt x="34619" y="2606"/>
                </a:cubicBezTo>
                <a:lnTo>
                  <a:pt x="49927" y="185"/>
                </a:lnTo>
                <a:cubicBezTo>
                  <a:pt x="228245" y="83"/>
                  <a:pt x="539504" y="31"/>
                  <a:pt x="917193" y="11"/>
                </a:cubicBezTo>
                <a:lnTo>
                  <a:pt x="938319" y="10"/>
                </a:lnTo>
                <a:lnTo>
                  <a:pt x="938338" y="0"/>
                </a:lnTo>
                <a:lnTo>
                  <a:pt x="4365378" y="0"/>
                </a:lnTo>
                <a:cubicBezTo>
                  <a:pt x="4382966" y="50"/>
                  <a:pt x="4397213" y="14294"/>
                  <a:pt x="4397257" y="31881"/>
                </a:cubicBezTo>
                <a:cubicBezTo>
                  <a:pt x="4402571" y="958253"/>
                  <a:pt x="4402570" y="4631875"/>
                  <a:pt x="4397256" y="5558231"/>
                </a:cubicBezTo>
                <a:cubicBezTo>
                  <a:pt x="4397157" y="5575784"/>
                  <a:pt x="4382929" y="5589975"/>
                  <a:pt x="4365377" y="5590021"/>
                </a:cubicBezTo>
                <a:lnTo>
                  <a:pt x="4322085" y="5590021"/>
                </a:lnTo>
                <a:lnTo>
                  <a:pt x="4322083" y="5590022"/>
                </a:lnTo>
                <a:lnTo>
                  <a:pt x="49916" y="5590022"/>
                </a:lnTo>
                <a:cubicBezTo>
                  <a:pt x="34729" y="5589963"/>
                  <a:pt x="22450" y="5581668"/>
                  <a:pt x="22410" y="5571435"/>
                </a:cubicBezTo>
                <a:lnTo>
                  <a:pt x="22410" y="4726767"/>
                </a:lnTo>
                <a:lnTo>
                  <a:pt x="14670" y="4699196"/>
                </a:lnTo>
                <a:cubicBezTo>
                  <a:pt x="15011" y="4683722"/>
                  <a:pt x="19831" y="4680290"/>
                  <a:pt x="22410" y="4670837"/>
                </a:cubicBezTo>
                <a:lnTo>
                  <a:pt x="22410" y="4292925"/>
                </a:lnTo>
                <a:lnTo>
                  <a:pt x="22410" y="4242762"/>
                </a:lnTo>
                <a:lnTo>
                  <a:pt x="14161" y="4214744"/>
                </a:lnTo>
                <a:cubicBezTo>
                  <a:pt x="20757" y="4203473"/>
                  <a:pt x="7860" y="4195229"/>
                  <a:pt x="4708" y="4186098"/>
                </a:cubicBezTo>
                <a:lnTo>
                  <a:pt x="632" y="4158493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8" name="Content Placeholder 17" descr="A picture containing piece, colorful, decorated, cut&#10;&#10;Description automatically generated">
            <a:extLst>
              <a:ext uri="{FF2B5EF4-FFF2-40B4-BE49-F238E27FC236}">
                <a16:creationId xmlns:a16="http://schemas.microsoft.com/office/drawing/2014/main" id="{9546F351-4772-67FB-9FFC-B0CA6892F5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alphaModFix amt="84000"/>
          </a:blip>
          <a:srcRect l="2786" r="14859" b="-2"/>
          <a:stretch/>
        </p:blipFill>
        <p:spPr>
          <a:xfrm rot="86286">
            <a:off x="449514" y="282459"/>
            <a:ext cx="6836474" cy="5541168"/>
          </a:xfrm>
          <a:custGeom>
            <a:avLst/>
            <a:gdLst/>
            <a:ahLst/>
            <a:cxnLst/>
            <a:rect l="l" t="t" r="r" b="b"/>
            <a:pathLst>
              <a:path w="5517787" h="4472333">
                <a:moveTo>
                  <a:pt x="5199334" y="0"/>
                </a:moveTo>
                <a:cubicBezTo>
                  <a:pt x="5209814" y="5031"/>
                  <a:pt x="5211549" y="6498"/>
                  <a:pt x="5218118" y="16022"/>
                </a:cubicBezTo>
                <a:lnTo>
                  <a:pt x="5221430" y="30155"/>
                </a:lnTo>
                <a:cubicBezTo>
                  <a:pt x="5233761" y="196710"/>
                  <a:pt x="5255167" y="487447"/>
                  <a:pt x="5281101" y="840236"/>
                </a:cubicBezTo>
                <a:lnTo>
                  <a:pt x="5282551" y="859969"/>
                </a:lnTo>
                <a:lnTo>
                  <a:pt x="5282562" y="859986"/>
                </a:lnTo>
                <a:lnTo>
                  <a:pt x="5517712" y="4061104"/>
                </a:lnTo>
                <a:cubicBezTo>
                  <a:pt x="5518872" y="4077535"/>
                  <a:pt x="5506545" y="4091821"/>
                  <a:pt x="5490120" y="4093069"/>
                </a:cubicBezTo>
                <a:cubicBezTo>
                  <a:pt x="4625183" y="4161596"/>
                  <a:pt x="1193739" y="4413665"/>
                  <a:pt x="328087" y="4472264"/>
                </a:cubicBezTo>
                <a:cubicBezTo>
                  <a:pt x="311684" y="4473376"/>
                  <a:pt x="297453" y="4461060"/>
                  <a:pt x="296206" y="4444668"/>
                </a:cubicBezTo>
                <a:lnTo>
                  <a:pt x="293235" y="4404230"/>
                </a:lnTo>
                <a:lnTo>
                  <a:pt x="293234" y="4404228"/>
                </a:lnTo>
                <a:lnTo>
                  <a:pt x="94" y="413698"/>
                </a:lnTo>
                <a:cubicBezTo>
                  <a:pt x="-893" y="399508"/>
                  <a:pt x="6013" y="387469"/>
                  <a:pt x="15568" y="386729"/>
                </a:cubicBezTo>
                <a:lnTo>
                  <a:pt x="804553" y="328772"/>
                </a:lnTo>
                <a:lnTo>
                  <a:pt x="829775" y="319650"/>
                </a:lnTo>
                <a:cubicBezTo>
                  <a:pt x="844253" y="318907"/>
                  <a:pt x="847789" y="323174"/>
                  <a:pt x="856796" y="324934"/>
                </a:cubicBezTo>
                <a:lnTo>
                  <a:pt x="1209795" y="299003"/>
                </a:lnTo>
                <a:lnTo>
                  <a:pt x="1256651" y="295561"/>
                </a:lnTo>
                <a:lnTo>
                  <a:pt x="1282256" y="285933"/>
                </a:lnTo>
                <a:cubicBezTo>
                  <a:pt x="1293236" y="291321"/>
                  <a:pt x="1300052" y="278709"/>
                  <a:pt x="1308365" y="275138"/>
                </a:cubicBezTo>
                <a:lnTo>
                  <a:pt x="1333870" y="269436"/>
                </a:lnTo>
                <a:lnTo>
                  <a:pt x="1353677" y="267388"/>
                </a:lnTo>
                <a:lnTo>
                  <a:pt x="1374856" y="271072"/>
                </a:lnTo>
                <a:cubicBezTo>
                  <a:pt x="1380699" y="271151"/>
                  <a:pt x="1381996" y="267795"/>
                  <a:pt x="1388735" y="267872"/>
                </a:cubicBezTo>
                <a:lnTo>
                  <a:pt x="1415290" y="271536"/>
                </a:lnTo>
                <a:lnTo>
                  <a:pt x="1453914" y="273870"/>
                </a:lnTo>
                <a:lnTo>
                  <a:pt x="1480645" y="277419"/>
                </a:lnTo>
                <a:lnTo>
                  <a:pt x="1485845" y="278725"/>
                </a:lnTo>
                <a:lnTo>
                  <a:pt x="1658122" y="266069"/>
                </a:lnTo>
                <a:lnTo>
                  <a:pt x="1670693" y="263259"/>
                </a:lnTo>
                <a:lnTo>
                  <a:pt x="1713706" y="261986"/>
                </a:lnTo>
                <a:lnTo>
                  <a:pt x="1719744" y="258972"/>
                </a:lnTo>
                <a:lnTo>
                  <a:pt x="1761849" y="258450"/>
                </a:lnTo>
                <a:cubicBezTo>
                  <a:pt x="1775704" y="257068"/>
                  <a:pt x="1799799" y="255872"/>
                  <a:pt x="1807616" y="252905"/>
                </a:cubicBezTo>
                <a:lnTo>
                  <a:pt x="1810616" y="246818"/>
                </a:lnTo>
                <a:lnTo>
                  <a:pt x="1820651" y="245565"/>
                </a:lnTo>
                <a:cubicBezTo>
                  <a:pt x="1821421" y="245959"/>
                  <a:pt x="1835914" y="244519"/>
                  <a:pt x="1836516" y="244513"/>
                </a:cubicBezTo>
                <a:lnTo>
                  <a:pt x="1872484" y="24802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C56A65-444E-309E-6F22-0F6E36AEB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1450" y="685800"/>
            <a:ext cx="4984750" cy="18973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CEEA22ED-BC21-4C7E-844F-8AB35456E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193557" y="4731440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5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E77EEF-2FBE-C2E9-3D45-A7D4D4EB2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8150" y="2961280"/>
            <a:ext cx="3448050" cy="32260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Name what each letter in the acronym H.I.P.A.A stands for.</a:t>
            </a:r>
          </a:p>
          <a:p>
            <a:r>
              <a:rPr lang="en-US" dirty="0"/>
              <a:t>List one or two ramifications that can occur if you violate HIPAA</a:t>
            </a:r>
          </a:p>
          <a:p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01DBD1F-8E52-43C2-A83A-4800C73D3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5031631-88BB-4771-A661-4465025C7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D46EA35F-157C-4C42-AD22-A71CECD018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03A8545A-5ED6-4596-8451-859896FA1F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CB5F092-293F-440B-AFCC-4F26EB988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1244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E7F3ABD-BE42-4EED-8F3E-1975C1BC2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AF34AB-AE16-45B5-ABC1-801F0622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9C36DE3-94A3-71F8-857D-0D1A2C0C7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7812" b="7812"/>
          <a:stretch/>
        </p:blipFill>
        <p:spPr>
          <a:xfrm>
            <a:off x="0" y="-5"/>
            <a:ext cx="12191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40449D5-DE6C-45AB-811E-29321C591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418457" y="1418454"/>
            <a:ext cx="6858002" cy="402108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352622-E9B0-487C-B0D9-8BBC46473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03FCD58-16B1-4A6A-A45A-53D20B905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B8666D0-F4F2-4C03-BF08-FB2D3F7F6D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BDBC55E-6D61-48AE-95F7-DBCC1C7B55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A06DBB2-B208-458B-AB3E-3193BE876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1819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823CBA3-A477-422D-9E7A-F9FE7EC90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1F34718-B77C-44AC-9F07-230139CBB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0000">
            <a:off x="4442386" y="512794"/>
            <a:ext cx="7325687" cy="576252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0067990-9821-4102-BDE2-9B6F206D0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520000">
            <a:off x="5321999" y="-179835"/>
            <a:ext cx="5576780" cy="7119258"/>
          </a:xfrm>
          <a:custGeom>
            <a:avLst/>
            <a:gdLst>
              <a:gd name="connsiteX0" fmla="*/ 0 w 5643596"/>
              <a:gd name="connsiteY0" fmla="*/ 5321182 h 7192213"/>
              <a:gd name="connsiteX1" fmla="*/ 7176 w 5643596"/>
              <a:gd name="connsiteY1" fmla="*/ 5292545 h 7192213"/>
              <a:gd name="connsiteX2" fmla="*/ 4191 w 5643596"/>
              <a:gd name="connsiteY2" fmla="*/ 5273215 h 7192213"/>
              <a:gd name="connsiteX3" fmla="*/ 11880 w 5643596"/>
              <a:gd name="connsiteY3" fmla="*/ 5237214 h 7192213"/>
              <a:gd name="connsiteX4" fmla="*/ 18963 w 5643596"/>
              <a:gd name="connsiteY4" fmla="*/ 5184548 h 7192213"/>
              <a:gd name="connsiteX5" fmla="*/ 26514 w 5643596"/>
              <a:gd name="connsiteY5" fmla="*/ 5148294 h 7192213"/>
              <a:gd name="connsiteX6" fmla="*/ 28826 w 5643596"/>
              <a:gd name="connsiteY6" fmla="*/ 5141304 h 7192213"/>
              <a:gd name="connsiteX7" fmla="*/ 28826 w 5643596"/>
              <a:gd name="connsiteY7" fmla="*/ 4904080 h 7192213"/>
              <a:gd name="connsiteX8" fmla="*/ 26241 w 5643596"/>
              <a:gd name="connsiteY8" fmla="*/ 4886580 h 7192213"/>
              <a:gd name="connsiteX9" fmla="*/ 28826 w 5643596"/>
              <a:gd name="connsiteY9" fmla="*/ 4827542 h 7192213"/>
              <a:gd name="connsiteX10" fmla="*/ 25306 w 5643596"/>
              <a:gd name="connsiteY10" fmla="*/ 4818968 h 7192213"/>
              <a:gd name="connsiteX11" fmla="*/ 28826 w 5643596"/>
              <a:gd name="connsiteY11" fmla="*/ 4761248 h 7192213"/>
              <a:gd name="connsiteX12" fmla="*/ 25835 w 5643596"/>
              <a:gd name="connsiteY12" fmla="*/ 4698008 h 7192213"/>
              <a:gd name="connsiteX13" fmla="*/ 17801 w 5643596"/>
              <a:gd name="connsiteY13" fmla="*/ 4693286 h 7192213"/>
              <a:gd name="connsiteX14" fmla="*/ 17096 w 5643596"/>
              <a:gd name="connsiteY14" fmla="*/ 4679416 h 7192213"/>
              <a:gd name="connsiteX15" fmla="*/ 17250 w 5643596"/>
              <a:gd name="connsiteY15" fmla="*/ 4657582 h 7192213"/>
              <a:gd name="connsiteX16" fmla="*/ 25682 w 5643596"/>
              <a:gd name="connsiteY16" fmla="*/ 4608673 h 7192213"/>
              <a:gd name="connsiteX17" fmla="*/ 20696 w 5643596"/>
              <a:gd name="connsiteY17" fmla="*/ 27254 h 7192213"/>
              <a:gd name="connsiteX18" fmla="*/ 44529 w 5643596"/>
              <a:gd name="connsiteY18" fmla="*/ 3139 h 7192213"/>
              <a:gd name="connsiteX19" fmla="*/ 64219 w 5643596"/>
              <a:gd name="connsiteY19" fmla="*/ 24 h 7192213"/>
              <a:gd name="connsiteX20" fmla="*/ 2653439 w 5643596"/>
              <a:gd name="connsiteY20" fmla="*/ 0 h 7192213"/>
              <a:gd name="connsiteX21" fmla="*/ 2959929 w 5643596"/>
              <a:gd name="connsiteY21" fmla="*/ 0 h 7192213"/>
              <a:gd name="connsiteX22" fmla="*/ 5549063 w 5643596"/>
              <a:gd name="connsiteY22" fmla="*/ 0 h 7192213"/>
              <a:gd name="connsiteX23" fmla="*/ 5549068 w 5643596"/>
              <a:gd name="connsiteY23" fmla="*/ 2 h 7192213"/>
              <a:gd name="connsiteX24" fmla="*/ 5553587 w 5643596"/>
              <a:gd name="connsiteY24" fmla="*/ 0 h 7192213"/>
              <a:gd name="connsiteX25" fmla="*/ 5559961 w 5643596"/>
              <a:gd name="connsiteY25" fmla="*/ 3034 h 7192213"/>
              <a:gd name="connsiteX26" fmla="*/ 5596211 w 5643596"/>
              <a:gd name="connsiteY26" fmla="*/ 3034 h 7192213"/>
              <a:gd name="connsiteX27" fmla="*/ 5629738 w 5643596"/>
              <a:gd name="connsiteY27" fmla="*/ 36562 h 7192213"/>
              <a:gd name="connsiteX28" fmla="*/ 5629738 w 5643596"/>
              <a:gd name="connsiteY28" fmla="*/ 900024 h 7192213"/>
              <a:gd name="connsiteX29" fmla="*/ 5635688 w 5643596"/>
              <a:gd name="connsiteY29" fmla="*/ 909622 h 7192213"/>
              <a:gd name="connsiteX30" fmla="*/ 5642313 w 5643596"/>
              <a:gd name="connsiteY30" fmla="*/ 954494 h 7192213"/>
              <a:gd name="connsiteX31" fmla="*/ 5643596 w 5643596"/>
              <a:gd name="connsiteY31" fmla="*/ 984662 h 7192213"/>
              <a:gd name="connsiteX32" fmla="*/ 5643342 w 5643596"/>
              <a:gd name="connsiteY32" fmla="*/ 989039 h 7192213"/>
              <a:gd name="connsiteX33" fmla="*/ 5634273 w 5643596"/>
              <a:gd name="connsiteY33" fmla="*/ 1025230 h 7192213"/>
              <a:gd name="connsiteX34" fmla="*/ 5638840 w 5643596"/>
              <a:gd name="connsiteY34" fmla="*/ 1028604 h 7192213"/>
              <a:gd name="connsiteX35" fmla="*/ 5643496 w 5643596"/>
              <a:gd name="connsiteY35" fmla="*/ 1039944 h 7192213"/>
              <a:gd name="connsiteX36" fmla="*/ 5638045 w 5643596"/>
              <a:gd name="connsiteY36" fmla="*/ 1049661 h 7192213"/>
              <a:gd name="connsiteX37" fmla="*/ 5629738 w 5643596"/>
              <a:gd name="connsiteY37" fmla="*/ 1088555 h 7192213"/>
              <a:gd name="connsiteX38" fmla="*/ 5629738 w 5643596"/>
              <a:gd name="connsiteY38" fmla="*/ 1346803 h 7192213"/>
              <a:gd name="connsiteX39" fmla="*/ 5629738 w 5643596"/>
              <a:gd name="connsiteY39" fmla="*/ 2782524 h 7192213"/>
              <a:gd name="connsiteX40" fmla="*/ 5629738 w 5643596"/>
              <a:gd name="connsiteY40" fmla="*/ 4092765 h 7192213"/>
              <a:gd name="connsiteX41" fmla="*/ 5629737 w 5643596"/>
              <a:gd name="connsiteY41" fmla="*/ 4092767 h 7192213"/>
              <a:gd name="connsiteX42" fmla="*/ 5629737 w 5643596"/>
              <a:gd name="connsiteY42" fmla="*/ 4412818 h 7192213"/>
              <a:gd name="connsiteX43" fmla="*/ 5629737 w 5643596"/>
              <a:gd name="connsiteY43" fmla="*/ 5426373 h 7192213"/>
              <a:gd name="connsiteX44" fmla="*/ 5629737 w 5643596"/>
              <a:gd name="connsiteY44" fmla="*/ 5848539 h 7192213"/>
              <a:gd name="connsiteX45" fmla="*/ 5629737 w 5643596"/>
              <a:gd name="connsiteY45" fmla="*/ 6736614 h 7192213"/>
              <a:gd name="connsiteX46" fmla="*/ 5629737 w 5643596"/>
              <a:gd name="connsiteY46" fmla="*/ 7158780 h 7192213"/>
              <a:gd name="connsiteX47" fmla="*/ 5596210 w 5643596"/>
              <a:gd name="connsiteY47" fmla="*/ 7192213 h 7192213"/>
              <a:gd name="connsiteX48" fmla="*/ 1982520 w 5643596"/>
              <a:gd name="connsiteY48" fmla="*/ 7192213 h 7192213"/>
              <a:gd name="connsiteX49" fmla="*/ 1976650 w 5643596"/>
              <a:gd name="connsiteY49" fmla="*/ 7189772 h 7192213"/>
              <a:gd name="connsiteX50" fmla="*/ 64205 w 5643596"/>
              <a:gd name="connsiteY50" fmla="*/ 7189772 h 7192213"/>
              <a:gd name="connsiteX51" fmla="*/ 28826 w 5643596"/>
              <a:gd name="connsiteY51" fmla="*/ 7165867 h 7192213"/>
              <a:gd name="connsiteX52" fmla="*/ 28826 w 5643596"/>
              <a:gd name="connsiteY52" fmla="*/ 6079439 h 7192213"/>
              <a:gd name="connsiteX53" fmla="*/ 18871 w 5643596"/>
              <a:gd name="connsiteY53" fmla="*/ 6043977 h 7192213"/>
              <a:gd name="connsiteX54" fmla="*/ 28826 w 5643596"/>
              <a:gd name="connsiteY54" fmla="*/ 6007501 h 7192213"/>
              <a:gd name="connsiteX55" fmla="*/ 28826 w 5643596"/>
              <a:gd name="connsiteY55" fmla="*/ 5521424 h 7192213"/>
              <a:gd name="connsiteX56" fmla="*/ 28826 w 5643596"/>
              <a:gd name="connsiteY56" fmla="*/ 5456903 h 7192213"/>
              <a:gd name="connsiteX57" fmla="*/ 18216 w 5643596"/>
              <a:gd name="connsiteY57" fmla="*/ 5420866 h 7192213"/>
              <a:gd name="connsiteX58" fmla="*/ 6056 w 5643596"/>
              <a:gd name="connsiteY58" fmla="*/ 5384020 h 7192213"/>
              <a:gd name="connsiteX59" fmla="*/ 815 w 5643596"/>
              <a:gd name="connsiteY59" fmla="*/ 5348515 h 7192213"/>
              <a:gd name="connsiteX0" fmla="*/ 0 w 5643596"/>
              <a:gd name="connsiteY0" fmla="*/ 5321182 h 7192213"/>
              <a:gd name="connsiteX1" fmla="*/ 7176 w 5643596"/>
              <a:gd name="connsiteY1" fmla="*/ 5292545 h 7192213"/>
              <a:gd name="connsiteX2" fmla="*/ 4191 w 5643596"/>
              <a:gd name="connsiteY2" fmla="*/ 5273215 h 7192213"/>
              <a:gd name="connsiteX3" fmla="*/ 11880 w 5643596"/>
              <a:gd name="connsiteY3" fmla="*/ 5237214 h 7192213"/>
              <a:gd name="connsiteX4" fmla="*/ 18963 w 5643596"/>
              <a:gd name="connsiteY4" fmla="*/ 5184548 h 7192213"/>
              <a:gd name="connsiteX5" fmla="*/ 26514 w 5643596"/>
              <a:gd name="connsiteY5" fmla="*/ 5148294 h 7192213"/>
              <a:gd name="connsiteX6" fmla="*/ 28826 w 5643596"/>
              <a:gd name="connsiteY6" fmla="*/ 5141304 h 7192213"/>
              <a:gd name="connsiteX7" fmla="*/ 28826 w 5643596"/>
              <a:gd name="connsiteY7" fmla="*/ 4904080 h 7192213"/>
              <a:gd name="connsiteX8" fmla="*/ 26241 w 5643596"/>
              <a:gd name="connsiteY8" fmla="*/ 4886580 h 7192213"/>
              <a:gd name="connsiteX9" fmla="*/ 28826 w 5643596"/>
              <a:gd name="connsiteY9" fmla="*/ 4827542 h 7192213"/>
              <a:gd name="connsiteX10" fmla="*/ 25306 w 5643596"/>
              <a:gd name="connsiteY10" fmla="*/ 4818968 h 7192213"/>
              <a:gd name="connsiteX11" fmla="*/ 28826 w 5643596"/>
              <a:gd name="connsiteY11" fmla="*/ 4761248 h 7192213"/>
              <a:gd name="connsiteX12" fmla="*/ 25835 w 5643596"/>
              <a:gd name="connsiteY12" fmla="*/ 4698008 h 7192213"/>
              <a:gd name="connsiteX13" fmla="*/ 17801 w 5643596"/>
              <a:gd name="connsiteY13" fmla="*/ 4693286 h 7192213"/>
              <a:gd name="connsiteX14" fmla="*/ 17096 w 5643596"/>
              <a:gd name="connsiteY14" fmla="*/ 4679416 h 7192213"/>
              <a:gd name="connsiteX15" fmla="*/ 17250 w 5643596"/>
              <a:gd name="connsiteY15" fmla="*/ 4657582 h 7192213"/>
              <a:gd name="connsiteX16" fmla="*/ 25682 w 5643596"/>
              <a:gd name="connsiteY16" fmla="*/ 4608673 h 7192213"/>
              <a:gd name="connsiteX17" fmla="*/ 20696 w 5643596"/>
              <a:gd name="connsiteY17" fmla="*/ 27254 h 7192213"/>
              <a:gd name="connsiteX18" fmla="*/ 44529 w 5643596"/>
              <a:gd name="connsiteY18" fmla="*/ 3139 h 7192213"/>
              <a:gd name="connsiteX19" fmla="*/ 64219 w 5643596"/>
              <a:gd name="connsiteY19" fmla="*/ 24 h 7192213"/>
              <a:gd name="connsiteX20" fmla="*/ 2653439 w 5643596"/>
              <a:gd name="connsiteY20" fmla="*/ 0 h 7192213"/>
              <a:gd name="connsiteX21" fmla="*/ 2959929 w 5643596"/>
              <a:gd name="connsiteY21" fmla="*/ 0 h 7192213"/>
              <a:gd name="connsiteX22" fmla="*/ 5549063 w 5643596"/>
              <a:gd name="connsiteY22" fmla="*/ 0 h 7192213"/>
              <a:gd name="connsiteX23" fmla="*/ 5549068 w 5643596"/>
              <a:gd name="connsiteY23" fmla="*/ 2 h 7192213"/>
              <a:gd name="connsiteX24" fmla="*/ 5553587 w 5643596"/>
              <a:gd name="connsiteY24" fmla="*/ 0 h 7192213"/>
              <a:gd name="connsiteX25" fmla="*/ 5559961 w 5643596"/>
              <a:gd name="connsiteY25" fmla="*/ 3034 h 7192213"/>
              <a:gd name="connsiteX26" fmla="*/ 5596211 w 5643596"/>
              <a:gd name="connsiteY26" fmla="*/ 3034 h 7192213"/>
              <a:gd name="connsiteX27" fmla="*/ 5629738 w 5643596"/>
              <a:gd name="connsiteY27" fmla="*/ 36562 h 7192213"/>
              <a:gd name="connsiteX28" fmla="*/ 5629738 w 5643596"/>
              <a:gd name="connsiteY28" fmla="*/ 900024 h 7192213"/>
              <a:gd name="connsiteX29" fmla="*/ 5635688 w 5643596"/>
              <a:gd name="connsiteY29" fmla="*/ 909622 h 7192213"/>
              <a:gd name="connsiteX30" fmla="*/ 5642313 w 5643596"/>
              <a:gd name="connsiteY30" fmla="*/ 954494 h 7192213"/>
              <a:gd name="connsiteX31" fmla="*/ 5643596 w 5643596"/>
              <a:gd name="connsiteY31" fmla="*/ 984662 h 7192213"/>
              <a:gd name="connsiteX32" fmla="*/ 5643342 w 5643596"/>
              <a:gd name="connsiteY32" fmla="*/ 989039 h 7192213"/>
              <a:gd name="connsiteX33" fmla="*/ 5634273 w 5643596"/>
              <a:gd name="connsiteY33" fmla="*/ 1025230 h 7192213"/>
              <a:gd name="connsiteX34" fmla="*/ 5638840 w 5643596"/>
              <a:gd name="connsiteY34" fmla="*/ 1028604 h 7192213"/>
              <a:gd name="connsiteX35" fmla="*/ 5643496 w 5643596"/>
              <a:gd name="connsiteY35" fmla="*/ 1039944 h 7192213"/>
              <a:gd name="connsiteX36" fmla="*/ 5638045 w 5643596"/>
              <a:gd name="connsiteY36" fmla="*/ 1049661 h 7192213"/>
              <a:gd name="connsiteX37" fmla="*/ 5629738 w 5643596"/>
              <a:gd name="connsiteY37" fmla="*/ 1088555 h 7192213"/>
              <a:gd name="connsiteX38" fmla="*/ 5629738 w 5643596"/>
              <a:gd name="connsiteY38" fmla="*/ 1346803 h 7192213"/>
              <a:gd name="connsiteX39" fmla="*/ 5629738 w 5643596"/>
              <a:gd name="connsiteY39" fmla="*/ 4092765 h 7192213"/>
              <a:gd name="connsiteX40" fmla="*/ 5629737 w 5643596"/>
              <a:gd name="connsiteY40" fmla="*/ 4092767 h 7192213"/>
              <a:gd name="connsiteX41" fmla="*/ 5629737 w 5643596"/>
              <a:gd name="connsiteY41" fmla="*/ 4412818 h 7192213"/>
              <a:gd name="connsiteX42" fmla="*/ 5629737 w 5643596"/>
              <a:gd name="connsiteY42" fmla="*/ 5426373 h 7192213"/>
              <a:gd name="connsiteX43" fmla="*/ 5629737 w 5643596"/>
              <a:gd name="connsiteY43" fmla="*/ 5848539 h 7192213"/>
              <a:gd name="connsiteX44" fmla="*/ 5629737 w 5643596"/>
              <a:gd name="connsiteY44" fmla="*/ 6736614 h 7192213"/>
              <a:gd name="connsiteX45" fmla="*/ 5629737 w 5643596"/>
              <a:gd name="connsiteY45" fmla="*/ 7158780 h 7192213"/>
              <a:gd name="connsiteX46" fmla="*/ 5596210 w 5643596"/>
              <a:gd name="connsiteY46" fmla="*/ 7192213 h 7192213"/>
              <a:gd name="connsiteX47" fmla="*/ 1982520 w 5643596"/>
              <a:gd name="connsiteY47" fmla="*/ 7192213 h 7192213"/>
              <a:gd name="connsiteX48" fmla="*/ 1976650 w 5643596"/>
              <a:gd name="connsiteY48" fmla="*/ 7189772 h 7192213"/>
              <a:gd name="connsiteX49" fmla="*/ 64205 w 5643596"/>
              <a:gd name="connsiteY49" fmla="*/ 7189772 h 7192213"/>
              <a:gd name="connsiteX50" fmla="*/ 28826 w 5643596"/>
              <a:gd name="connsiteY50" fmla="*/ 7165867 h 7192213"/>
              <a:gd name="connsiteX51" fmla="*/ 28826 w 5643596"/>
              <a:gd name="connsiteY51" fmla="*/ 6079439 h 7192213"/>
              <a:gd name="connsiteX52" fmla="*/ 18871 w 5643596"/>
              <a:gd name="connsiteY52" fmla="*/ 6043977 h 7192213"/>
              <a:gd name="connsiteX53" fmla="*/ 28826 w 5643596"/>
              <a:gd name="connsiteY53" fmla="*/ 6007501 h 7192213"/>
              <a:gd name="connsiteX54" fmla="*/ 28826 w 5643596"/>
              <a:gd name="connsiteY54" fmla="*/ 5521424 h 7192213"/>
              <a:gd name="connsiteX55" fmla="*/ 28826 w 5643596"/>
              <a:gd name="connsiteY55" fmla="*/ 5456903 h 7192213"/>
              <a:gd name="connsiteX56" fmla="*/ 18216 w 5643596"/>
              <a:gd name="connsiteY56" fmla="*/ 5420866 h 7192213"/>
              <a:gd name="connsiteX57" fmla="*/ 6056 w 5643596"/>
              <a:gd name="connsiteY57" fmla="*/ 5384020 h 7192213"/>
              <a:gd name="connsiteX58" fmla="*/ 815 w 5643596"/>
              <a:gd name="connsiteY58" fmla="*/ 5348515 h 7192213"/>
              <a:gd name="connsiteX59" fmla="*/ 0 w 5643596"/>
              <a:gd name="connsiteY59" fmla="*/ 5321182 h 7192213"/>
              <a:gd name="connsiteX0" fmla="*/ 0 w 5643596"/>
              <a:gd name="connsiteY0" fmla="*/ 5321182 h 7192213"/>
              <a:gd name="connsiteX1" fmla="*/ 7176 w 5643596"/>
              <a:gd name="connsiteY1" fmla="*/ 5292545 h 7192213"/>
              <a:gd name="connsiteX2" fmla="*/ 4191 w 5643596"/>
              <a:gd name="connsiteY2" fmla="*/ 5273215 h 7192213"/>
              <a:gd name="connsiteX3" fmla="*/ 11880 w 5643596"/>
              <a:gd name="connsiteY3" fmla="*/ 5237214 h 7192213"/>
              <a:gd name="connsiteX4" fmla="*/ 18963 w 5643596"/>
              <a:gd name="connsiteY4" fmla="*/ 5184548 h 7192213"/>
              <a:gd name="connsiteX5" fmla="*/ 26514 w 5643596"/>
              <a:gd name="connsiteY5" fmla="*/ 5148294 h 7192213"/>
              <a:gd name="connsiteX6" fmla="*/ 28826 w 5643596"/>
              <a:gd name="connsiteY6" fmla="*/ 5141304 h 7192213"/>
              <a:gd name="connsiteX7" fmla="*/ 28826 w 5643596"/>
              <a:gd name="connsiteY7" fmla="*/ 4904080 h 7192213"/>
              <a:gd name="connsiteX8" fmla="*/ 26241 w 5643596"/>
              <a:gd name="connsiteY8" fmla="*/ 4886580 h 7192213"/>
              <a:gd name="connsiteX9" fmla="*/ 28826 w 5643596"/>
              <a:gd name="connsiteY9" fmla="*/ 4827542 h 7192213"/>
              <a:gd name="connsiteX10" fmla="*/ 25306 w 5643596"/>
              <a:gd name="connsiteY10" fmla="*/ 4818968 h 7192213"/>
              <a:gd name="connsiteX11" fmla="*/ 28826 w 5643596"/>
              <a:gd name="connsiteY11" fmla="*/ 4761248 h 7192213"/>
              <a:gd name="connsiteX12" fmla="*/ 25835 w 5643596"/>
              <a:gd name="connsiteY12" fmla="*/ 4698008 h 7192213"/>
              <a:gd name="connsiteX13" fmla="*/ 17801 w 5643596"/>
              <a:gd name="connsiteY13" fmla="*/ 4693286 h 7192213"/>
              <a:gd name="connsiteX14" fmla="*/ 17096 w 5643596"/>
              <a:gd name="connsiteY14" fmla="*/ 4679416 h 7192213"/>
              <a:gd name="connsiteX15" fmla="*/ 17250 w 5643596"/>
              <a:gd name="connsiteY15" fmla="*/ 4657582 h 7192213"/>
              <a:gd name="connsiteX16" fmla="*/ 25682 w 5643596"/>
              <a:gd name="connsiteY16" fmla="*/ 4608673 h 7192213"/>
              <a:gd name="connsiteX17" fmla="*/ 20696 w 5643596"/>
              <a:gd name="connsiteY17" fmla="*/ 27254 h 7192213"/>
              <a:gd name="connsiteX18" fmla="*/ 44529 w 5643596"/>
              <a:gd name="connsiteY18" fmla="*/ 3139 h 7192213"/>
              <a:gd name="connsiteX19" fmla="*/ 64219 w 5643596"/>
              <a:gd name="connsiteY19" fmla="*/ 24 h 7192213"/>
              <a:gd name="connsiteX20" fmla="*/ 2653439 w 5643596"/>
              <a:gd name="connsiteY20" fmla="*/ 0 h 7192213"/>
              <a:gd name="connsiteX21" fmla="*/ 2959929 w 5643596"/>
              <a:gd name="connsiteY21" fmla="*/ 0 h 7192213"/>
              <a:gd name="connsiteX22" fmla="*/ 5549063 w 5643596"/>
              <a:gd name="connsiteY22" fmla="*/ 0 h 7192213"/>
              <a:gd name="connsiteX23" fmla="*/ 5549068 w 5643596"/>
              <a:gd name="connsiteY23" fmla="*/ 2 h 7192213"/>
              <a:gd name="connsiteX24" fmla="*/ 5553587 w 5643596"/>
              <a:gd name="connsiteY24" fmla="*/ 0 h 7192213"/>
              <a:gd name="connsiteX25" fmla="*/ 5559961 w 5643596"/>
              <a:gd name="connsiteY25" fmla="*/ 3034 h 7192213"/>
              <a:gd name="connsiteX26" fmla="*/ 5596211 w 5643596"/>
              <a:gd name="connsiteY26" fmla="*/ 3034 h 7192213"/>
              <a:gd name="connsiteX27" fmla="*/ 5629738 w 5643596"/>
              <a:gd name="connsiteY27" fmla="*/ 36562 h 7192213"/>
              <a:gd name="connsiteX28" fmla="*/ 5629738 w 5643596"/>
              <a:gd name="connsiteY28" fmla="*/ 900024 h 7192213"/>
              <a:gd name="connsiteX29" fmla="*/ 5635688 w 5643596"/>
              <a:gd name="connsiteY29" fmla="*/ 909622 h 7192213"/>
              <a:gd name="connsiteX30" fmla="*/ 5642313 w 5643596"/>
              <a:gd name="connsiteY30" fmla="*/ 954494 h 7192213"/>
              <a:gd name="connsiteX31" fmla="*/ 5643596 w 5643596"/>
              <a:gd name="connsiteY31" fmla="*/ 984662 h 7192213"/>
              <a:gd name="connsiteX32" fmla="*/ 5643342 w 5643596"/>
              <a:gd name="connsiteY32" fmla="*/ 989039 h 7192213"/>
              <a:gd name="connsiteX33" fmla="*/ 5634273 w 5643596"/>
              <a:gd name="connsiteY33" fmla="*/ 1025230 h 7192213"/>
              <a:gd name="connsiteX34" fmla="*/ 5638840 w 5643596"/>
              <a:gd name="connsiteY34" fmla="*/ 1028604 h 7192213"/>
              <a:gd name="connsiteX35" fmla="*/ 5643496 w 5643596"/>
              <a:gd name="connsiteY35" fmla="*/ 1039944 h 7192213"/>
              <a:gd name="connsiteX36" fmla="*/ 5638045 w 5643596"/>
              <a:gd name="connsiteY36" fmla="*/ 1049661 h 7192213"/>
              <a:gd name="connsiteX37" fmla="*/ 5629738 w 5643596"/>
              <a:gd name="connsiteY37" fmla="*/ 1088555 h 7192213"/>
              <a:gd name="connsiteX38" fmla="*/ 5629738 w 5643596"/>
              <a:gd name="connsiteY38" fmla="*/ 4092765 h 7192213"/>
              <a:gd name="connsiteX39" fmla="*/ 5629737 w 5643596"/>
              <a:gd name="connsiteY39" fmla="*/ 4092767 h 7192213"/>
              <a:gd name="connsiteX40" fmla="*/ 5629737 w 5643596"/>
              <a:gd name="connsiteY40" fmla="*/ 4412818 h 7192213"/>
              <a:gd name="connsiteX41" fmla="*/ 5629737 w 5643596"/>
              <a:gd name="connsiteY41" fmla="*/ 5426373 h 7192213"/>
              <a:gd name="connsiteX42" fmla="*/ 5629737 w 5643596"/>
              <a:gd name="connsiteY42" fmla="*/ 5848539 h 7192213"/>
              <a:gd name="connsiteX43" fmla="*/ 5629737 w 5643596"/>
              <a:gd name="connsiteY43" fmla="*/ 6736614 h 7192213"/>
              <a:gd name="connsiteX44" fmla="*/ 5629737 w 5643596"/>
              <a:gd name="connsiteY44" fmla="*/ 7158780 h 7192213"/>
              <a:gd name="connsiteX45" fmla="*/ 5596210 w 5643596"/>
              <a:gd name="connsiteY45" fmla="*/ 7192213 h 7192213"/>
              <a:gd name="connsiteX46" fmla="*/ 1982520 w 5643596"/>
              <a:gd name="connsiteY46" fmla="*/ 7192213 h 7192213"/>
              <a:gd name="connsiteX47" fmla="*/ 1976650 w 5643596"/>
              <a:gd name="connsiteY47" fmla="*/ 7189772 h 7192213"/>
              <a:gd name="connsiteX48" fmla="*/ 64205 w 5643596"/>
              <a:gd name="connsiteY48" fmla="*/ 7189772 h 7192213"/>
              <a:gd name="connsiteX49" fmla="*/ 28826 w 5643596"/>
              <a:gd name="connsiteY49" fmla="*/ 7165867 h 7192213"/>
              <a:gd name="connsiteX50" fmla="*/ 28826 w 5643596"/>
              <a:gd name="connsiteY50" fmla="*/ 6079439 h 7192213"/>
              <a:gd name="connsiteX51" fmla="*/ 18871 w 5643596"/>
              <a:gd name="connsiteY51" fmla="*/ 6043977 h 7192213"/>
              <a:gd name="connsiteX52" fmla="*/ 28826 w 5643596"/>
              <a:gd name="connsiteY52" fmla="*/ 6007501 h 7192213"/>
              <a:gd name="connsiteX53" fmla="*/ 28826 w 5643596"/>
              <a:gd name="connsiteY53" fmla="*/ 5521424 h 7192213"/>
              <a:gd name="connsiteX54" fmla="*/ 28826 w 5643596"/>
              <a:gd name="connsiteY54" fmla="*/ 5456903 h 7192213"/>
              <a:gd name="connsiteX55" fmla="*/ 18216 w 5643596"/>
              <a:gd name="connsiteY55" fmla="*/ 5420866 h 7192213"/>
              <a:gd name="connsiteX56" fmla="*/ 6056 w 5643596"/>
              <a:gd name="connsiteY56" fmla="*/ 5384020 h 7192213"/>
              <a:gd name="connsiteX57" fmla="*/ 815 w 5643596"/>
              <a:gd name="connsiteY57" fmla="*/ 5348515 h 7192213"/>
              <a:gd name="connsiteX58" fmla="*/ 0 w 5643596"/>
              <a:gd name="connsiteY58" fmla="*/ 5321182 h 7192213"/>
              <a:gd name="connsiteX0" fmla="*/ 0 w 5643596"/>
              <a:gd name="connsiteY0" fmla="*/ 5321182 h 7192213"/>
              <a:gd name="connsiteX1" fmla="*/ 7176 w 5643596"/>
              <a:gd name="connsiteY1" fmla="*/ 5292545 h 7192213"/>
              <a:gd name="connsiteX2" fmla="*/ 4191 w 5643596"/>
              <a:gd name="connsiteY2" fmla="*/ 5273215 h 7192213"/>
              <a:gd name="connsiteX3" fmla="*/ 11880 w 5643596"/>
              <a:gd name="connsiteY3" fmla="*/ 5237214 h 7192213"/>
              <a:gd name="connsiteX4" fmla="*/ 18963 w 5643596"/>
              <a:gd name="connsiteY4" fmla="*/ 5184548 h 7192213"/>
              <a:gd name="connsiteX5" fmla="*/ 26514 w 5643596"/>
              <a:gd name="connsiteY5" fmla="*/ 5148294 h 7192213"/>
              <a:gd name="connsiteX6" fmla="*/ 28826 w 5643596"/>
              <a:gd name="connsiteY6" fmla="*/ 5141304 h 7192213"/>
              <a:gd name="connsiteX7" fmla="*/ 28826 w 5643596"/>
              <a:gd name="connsiteY7" fmla="*/ 4904080 h 7192213"/>
              <a:gd name="connsiteX8" fmla="*/ 26241 w 5643596"/>
              <a:gd name="connsiteY8" fmla="*/ 4886580 h 7192213"/>
              <a:gd name="connsiteX9" fmla="*/ 28826 w 5643596"/>
              <a:gd name="connsiteY9" fmla="*/ 4827542 h 7192213"/>
              <a:gd name="connsiteX10" fmla="*/ 25306 w 5643596"/>
              <a:gd name="connsiteY10" fmla="*/ 4818968 h 7192213"/>
              <a:gd name="connsiteX11" fmla="*/ 28826 w 5643596"/>
              <a:gd name="connsiteY11" fmla="*/ 4761248 h 7192213"/>
              <a:gd name="connsiteX12" fmla="*/ 25835 w 5643596"/>
              <a:gd name="connsiteY12" fmla="*/ 4698008 h 7192213"/>
              <a:gd name="connsiteX13" fmla="*/ 17801 w 5643596"/>
              <a:gd name="connsiteY13" fmla="*/ 4693286 h 7192213"/>
              <a:gd name="connsiteX14" fmla="*/ 17096 w 5643596"/>
              <a:gd name="connsiteY14" fmla="*/ 4679416 h 7192213"/>
              <a:gd name="connsiteX15" fmla="*/ 17250 w 5643596"/>
              <a:gd name="connsiteY15" fmla="*/ 4657582 h 7192213"/>
              <a:gd name="connsiteX16" fmla="*/ 25682 w 5643596"/>
              <a:gd name="connsiteY16" fmla="*/ 4608673 h 7192213"/>
              <a:gd name="connsiteX17" fmla="*/ 20696 w 5643596"/>
              <a:gd name="connsiteY17" fmla="*/ 27254 h 7192213"/>
              <a:gd name="connsiteX18" fmla="*/ 44529 w 5643596"/>
              <a:gd name="connsiteY18" fmla="*/ 3139 h 7192213"/>
              <a:gd name="connsiteX19" fmla="*/ 64219 w 5643596"/>
              <a:gd name="connsiteY19" fmla="*/ 24 h 7192213"/>
              <a:gd name="connsiteX20" fmla="*/ 2653439 w 5643596"/>
              <a:gd name="connsiteY20" fmla="*/ 0 h 7192213"/>
              <a:gd name="connsiteX21" fmla="*/ 2959929 w 5643596"/>
              <a:gd name="connsiteY21" fmla="*/ 0 h 7192213"/>
              <a:gd name="connsiteX22" fmla="*/ 5549063 w 5643596"/>
              <a:gd name="connsiteY22" fmla="*/ 0 h 7192213"/>
              <a:gd name="connsiteX23" fmla="*/ 5549068 w 5643596"/>
              <a:gd name="connsiteY23" fmla="*/ 2 h 7192213"/>
              <a:gd name="connsiteX24" fmla="*/ 5553587 w 5643596"/>
              <a:gd name="connsiteY24" fmla="*/ 0 h 7192213"/>
              <a:gd name="connsiteX25" fmla="*/ 5559961 w 5643596"/>
              <a:gd name="connsiteY25" fmla="*/ 3034 h 7192213"/>
              <a:gd name="connsiteX26" fmla="*/ 5596211 w 5643596"/>
              <a:gd name="connsiteY26" fmla="*/ 3034 h 7192213"/>
              <a:gd name="connsiteX27" fmla="*/ 5629738 w 5643596"/>
              <a:gd name="connsiteY27" fmla="*/ 36562 h 7192213"/>
              <a:gd name="connsiteX28" fmla="*/ 5629738 w 5643596"/>
              <a:gd name="connsiteY28" fmla="*/ 900024 h 7192213"/>
              <a:gd name="connsiteX29" fmla="*/ 5635688 w 5643596"/>
              <a:gd name="connsiteY29" fmla="*/ 909622 h 7192213"/>
              <a:gd name="connsiteX30" fmla="*/ 5642313 w 5643596"/>
              <a:gd name="connsiteY30" fmla="*/ 954494 h 7192213"/>
              <a:gd name="connsiteX31" fmla="*/ 5643596 w 5643596"/>
              <a:gd name="connsiteY31" fmla="*/ 984662 h 7192213"/>
              <a:gd name="connsiteX32" fmla="*/ 5634273 w 5643596"/>
              <a:gd name="connsiteY32" fmla="*/ 1025230 h 7192213"/>
              <a:gd name="connsiteX33" fmla="*/ 5638840 w 5643596"/>
              <a:gd name="connsiteY33" fmla="*/ 1028604 h 7192213"/>
              <a:gd name="connsiteX34" fmla="*/ 5643496 w 5643596"/>
              <a:gd name="connsiteY34" fmla="*/ 1039944 h 7192213"/>
              <a:gd name="connsiteX35" fmla="*/ 5638045 w 5643596"/>
              <a:gd name="connsiteY35" fmla="*/ 1049661 h 7192213"/>
              <a:gd name="connsiteX36" fmla="*/ 5629738 w 5643596"/>
              <a:gd name="connsiteY36" fmla="*/ 1088555 h 7192213"/>
              <a:gd name="connsiteX37" fmla="*/ 5629738 w 5643596"/>
              <a:gd name="connsiteY37" fmla="*/ 4092765 h 7192213"/>
              <a:gd name="connsiteX38" fmla="*/ 5629737 w 5643596"/>
              <a:gd name="connsiteY38" fmla="*/ 4092767 h 7192213"/>
              <a:gd name="connsiteX39" fmla="*/ 5629737 w 5643596"/>
              <a:gd name="connsiteY39" fmla="*/ 4412818 h 7192213"/>
              <a:gd name="connsiteX40" fmla="*/ 5629737 w 5643596"/>
              <a:gd name="connsiteY40" fmla="*/ 5426373 h 7192213"/>
              <a:gd name="connsiteX41" fmla="*/ 5629737 w 5643596"/>
              <a:gd name="connsiteY41" fmla="*/ 5848539 h 7192213"/>
              <a:gd name="connsiteX42" fmla="*/ 5629737 w 5643596"/>
              <a:gd name="connsiteY42" fmla="*/ 6736614 h 7192213"/>
              <a:gd name="connsiteX43" fmla="*/ 5629737 w 5643596"/>
              <a:gd name="connsiteY43" fmla="*/ 7158780 h 7192213"/>
              <a:gd name="connsiteX44" fmla="*/ 5596210 w 5643596"/>
              <a:gd name="connsiteY44" fmla="*/ 7192213 h 7192213"/>
              <a:gd name="connsiteX45" fmla="*/ 1982520 w 5643596"/>
              <a:gd name="connsiteY45" fmla="*/ 7192213 h 7192213"/>
              <a:gd name="connsiteX46" fmla="*/ 1976650 w 5643596"/>
              <a:gd name="connsiteY46" fmla="*/ 7189772 h 7192213"/>
              <a:gd name="connsiteX47" fmla="*/ 64205 w 5643596"/>
              <a:gd name="connsiteY47" fmla="*/ 7189772 h 7192213"/>
              <a:gd name="connsiteX48" fmla="*/ 28826 w 5643596"/>
              <a:gd name="connsiteY48" fmla="*/ 7165867 h 7192213"/>
              <a:gd name="connsiteX49" fmla="*/ 28826 w 5643596"/>
              <a:gd name="connsiteY49" fmla="*/ 6079439 h 7192213"/>
              <a:gd name="connsiteX50" fmla="*/ 18871 w 5643596"/>
              <a:gd name="connsiteY50" fmla="*/ 6043977 h 7192213"/>
              <a:gd name="connsiteX51" fmla="*/ 28826 w 5643596"/>
              <a:gd name="connsiteY51" fmla="*/ 6007501 h 7192213"/>
              <a:gd name="connsiteX52" fmla="*/ 28826 w 5643596"/>
              <a:gd name="connsiteY52" fmla="*/ 5521424 h 7192213"/>
              <a:gd name="connsiteX53" fmla="*/ 28826 w 5643596"/>
              <a:gd name="connsiteY53" fmla="*/ 5456903 h 7192213"/>
              <a:gd name="connsiteX54" fmla="*/ 18216 w 5643596"/>
              <a:gd name="connsiteY54" fmla="*/ 5420866 h 7192213"/>
              <a:gd name="connsiteX55" fmla="*/ 6056 w 5643596"/>
              <a:gd name="connsiteY55" fmla="*/ 5384020 h 7192213"/>
              <a:gd name="connsiteX56" fmla="*/ 815 w 5643596"/>
              <a:gd name="connsiteY56" fmla="*/ 5348515 h 7192213"/>
              <a:gd name="connsiteX57" fmla="*/ 0 w 5643596"/>
              <a:gd name="connsiteY57" fmla="*/ 5321182 h 7192213"/>
              <a:gd name="connsiteX0" fmla="*/ 0 w 5643496"/>
              <a:gd name="connsiteY0" fmla="*/ 5321182 h 7192213"/>
              <a:gd name="connsiteX1" fmla="*/ 7176 w 5643496"/>
              <a:gd name="connsiteY1" fmla="*/ 5292545 h 7192213"/>
              <a:gd name="connsiteX2" fmla="*/ 4191 w 5643496"/>
              <a:gd name="connsiteY2" fmla="*/ 5273215 h 7192213"/>
              <a:gd name="connsiteX3" fmla="*/ 11880 w 5643496"/>
              <a:gd name="connsiteY3" fmla="*/ 5237214 h 7192213"/>
              <a:gd name="connsiteX4" fmla="*/ 18963 w 5643496"/>
              <a:gd name="connsiteY4" fmla="*/ 5184548 h 7192213"/>
              <a:gd name="connsiteX5" fmla="*/ 26514 w 5643496"/>
              <a:gd name="connsiteY5" fmla="*/ 5148294 h 7192213"/>
              <a:gd name="connsiteX6" fmla="*/ 28826 w 5643496"/>
              <a:gd name="connsiteY6" fmla="*/ 5141304 h 7192213"/>
              <a:gd name="connsiteX7" fmla="*/ 28826 w 5643496"/>
              <a:gd name="connsiteY7" fmla="*/ 4904080 h 7192213"/>
              <a:gd name="connsiteX8" fmla="*/ 26241 w 5643496"/>
              <a:gd name="connsiteY8" fmla="*/ 4886580 h 7192213"/>
              <a:gd name="connsiteX9" fmla="*/ 28826 w 5643496"/>
              <a:gd name="connsiteY9" fmla="*/ 4827542 h 7192213"/>
              <a:gd name="connsiteX10" fmla="*/ 25306 w 5643496"/>
              <a:gd name="connsiteY10" fmla="*/ 4818968 h 7192213"/>
              <a:gd name="connsiteX11" fmla="*/ 28826 w 5643496"/>
              <a:gd name="connsiteY11" fmla="*/ 4761248 h 7192213"/>
              <a:gd name="connsiteX12" fmla="*/ 25835 w 5643496"/>
              <a:gd name="connsiteY12" fmla="*/ 4698008 h 7192213"/>
              <a:gd name="connsiteX13" fmla="*/ 17801 w 5643496"/>
              <a:gd name="connsiteY13" fmla="*/ 4693286 h 7192213"/>
              <a:gd name="connsiteX14" fmla="*/ 17096 w 5643496"/>
              <a:gd name="connsiteY14" fmla="*/ 4679416 h 7192213"/>
              <a:gd name="connsiteX15" fmla="*/ 17250 w 5643496"/>
              <a:gd name="connsiteY15" fmla="*/ 4657582 h 7192213"/>
              <a:gd name="connsiteX16" fmla="*/ 25682 w 5643496"/>
              <a:gd name="connsiteY16" fmla="*/ 4608673 h 7192213"/>
              <a:gd name="connsiteX17" fmla="*/ 20696 w 5643496"/>
              <a:gd name="connsiteY17" fmla="*/ 27254 h 7192213"/>
              <a:gd name="connsiteX18" fmla="*/ 44529 w 5643496"/>
              <a:gd name="connsiteY18" fmla="*/ 3139 h 7192213"/>
              <a:gd name="connsiteX19" fmla="*/ 64219 w 5643496"/>
              <a:gd name="connsiteY19" fmla="*/ 24 h 7192213"/>
              <a:gd name="connsiteX20" fmla="*/ 2653439 w 5643496"/>
              <a:gd name="connsiteY20" fmla="*/ 0 h 7192213"/>
              <a:gd name="connsiteX21" fmla="*/ 2959929 w 5643496"/>
              <a:gd name="connsiteY21" fmla="*/ 0 h 7192213"/>
              <a:gd name="connsiteX22" fmla="*/ 5549063 w 5643496"/>
              <a:gd name="connsiteY22" fmla="*/ 0 h 7192213"/>
              <a:gd name="connsiteX23" fmla="*/ 5549068 w 5643496"/>
              <a:gd name="connsiteY23" fmla="*/ 2 h 7192213"/>
              <a:gd name="connsiteX24" fmla="*/ 5553587 w 5643496"/>
              <a:gd name="connsiteY24" fmla="*/ 0 h 7192213"/>
              <a:gd name="connsiteX25" fmla="*/ 5559961 w 5643496"/>
              <a:gd name="connsiteY25" fmla="*/ 3034 h 7192213"/>
              <a:gd name="connsiteX26" fmla="*/ 5596211 w 5643496"/>
              <a:gd name="connsiteY26" fmla="*/ 3034 h 7192213"/>
              <a:gd name="connsiteX27" fmla="*/ 5629738 w 5643496"/>
              <a:gd name="connsiteY27" fmla="*/ 36562 h 7192213"/>
              <a:gd name="connsiteX28" fmla="*/ 5629738 w 5643496"/>
              <a:gd name="connsiteY28" fmla="*/ 900024 h 7192213"/>
              <a:gd name="connsiteX29" fmla="*/ 5635688 w 5643496"/>
              <a:gd name="connsiteY29" fmla="*/ 909622 h 7192213"/>
              <a:gd name="connsiteX30" fmla="*/ 5642313 w 5643496"/>
              <a:gd name="connsiteY30" fmla="*/ 954494 h 7192213"/>
              <a:gd name="connsiteX31" fmla="*/ 5634273 w 5643496"/>
              <a:gd name="connsiteY31" fmla="*/ 1025230 h 7192213"/>
              <a:gd name="connsiteX32" fmla="*/ 5638840 w 5643496"/>
              <a:gd name="connsiteY32" fmla="*/ 1028604 h 7192213"/>
              <a:gd name="connsiteX33" fmla="*/ 5643496 w 5643496"/>
              <a:gd name="connsiteY33" fmla="*/ 1039944 h 7192213"/>
              <a:gd name="connsiteX34" fmla="*/ 5638045 w 5643496"/>
              <a:gd name="connsiteY34" fmla="*/ 1049661 h 7192213"/>
              <a:gd name="connsiteX35" fmla="*/ 5629738 w 5643496"/>
              <a:gd name="connsiteY35" fmla="*/ 1088555 h 7192213"/>
              <a:gd name="connsiteX36" fmla="*/ 5629738 w 5643496"/>
              <a:gd name="connsiteY36" fmla="*/ 4092765 h 7192213"/>
              <a:gd name="connsiteX37" fmla="*/ 5629737 w 5643496"/>
              <a:gd name="connsiteY37" fmla="*/ 4092767 h 7192213"/>
              <a:gd name="connsiteX38" fmla="*/ 5629737 w 5643496"/>
              <a:gd name="connsiteY38" fmla="*/ 4412818 h 7192213"/>
              <a:gd name="connsiteX39" fmla="*/ 5629737 w 5643496"/>
              <a:gd name="connsiteY39" fmla="*/ 5426373 h 7192213"/>
              <a:gd name="connsiteX40" fmla="*/ 5629737 w 5643496"/>
              <a:gd name="connsiteY40" fmla="*/ 5848539 h 7192213"/>
              <a:gd name="connsiteX41" fmla="*/ 5629737 w 5643496"/>
              <a:gd name="connsiteY41" fmla="*/ 6736614 h 7192213"/>
              <a:gd name="connsiteX42" fmla="*/ 5629737 w 5643496"/>
              <a:gd name="connsiteY42" fmla="*/ 7158780 h 7192213"/>
              <a:gd name="connsiteX43" fmla="*/ 5596210 w 5643496"/>
              <a:gd name="connsiteY43" fmla="*/ 7192213 h 7192213"/>
              <a:gd name="connsiteX44" fmla="*/ 1982520 w 5643496"/>
              <a:gd name="connsiteY44" fmla="*/ 7192213 h 7192213"/>
              <a:gd name="connsiteX45" fmla="*/ 1976650 w 5643496"/>
              <a:gd name="connsiteY45" fmla="*/ 7189772 h 7192213"/>
              <a:gd name="connsiteX46" fmla="*/ 64205 w 5643496"/>
              <a:gd name="connsiteY46" fmla="*/ 7189772 h 7192213"/>
              <a:gd name="connsiteX47" fmla="*/ 28826 w 5643496"/>
              <a:gd name="connsiteY47" fmla="*/ 7165867 h 7192213"/>
              <a:gd name="connsiteX48" fmla="*/ 28826 w 5643496"/>
              <a:gd name="connsiteY48" fmla="*/ 6079439 h 7192213"/>
              <a:gd name="connsiteX49" fmla="*/ 18871 w 5643496"/>
              <a:gd name="connsiteY49" fmla="*/ 6043977 h 7192213"/>
              <a:gd name="connsiteX50" fmla="*/ 28826 w 5643496"/>
              <a:gd name="connsiteY50" fmla="*/ 6007501 h 7192213"/>
              <a:gd name="connsiteX51" fmla="*/ 28826 w 5643496"/>
              <a:gd name="connsiteY51" fmla="*/ 5521424 h 7192213"/>
              <a:gd name="connsiteX52" fmla="*/ 28826 w 5643496"/>
              <a:gd name="connsiteY52" fmla="*/ 5456903 h 7192213"/>
              <a:gd name="connsiteX53" fmla="*/ 18216 w 5643496"/>
              <a:gd name="connsiteY53" fmla="*/ 5420866 h 7192213"/>
              <a:gd name="connsiteX54" fmla="*/ 6056 w 5643496"/>
              <a:gd name="connsiteY54" fmla="*/ 5384020 h 7192213"/>
              <a:gd name="connsiteX55" fmla="*/ 815 w 5643496"/>
              <a:gd name="connsiteY55" fmla="*/ 5348515 h 7192213"/>
              <a:gd name="connsiteX56" fmla="*/ 0 w 5643496"/>
              <a:gd name="connsiteY56" fmla="*/ 5321182 h 7192213"/>
              <a:gd name="connsiteX0" fmla="*/ 0 w 5643496"/>
              <a:gd name="connsiteY0" fmla="*/ 5321182 h 7192213"/>
              <a:gd name="connsiteX1" fmla="*/ 7176 w 5643496"/>
              <a:gd name="connsiteY1" fmla="*/ 5292545 h 7192213"/>
              <a:gd name="connsiteX2" fmla="*/ 4191 w 5643496"/>
              <a:gd name="connsiteY2" fmla="*/ 5273215 h 7192213"/>
              <a:gd name="connsiteX3" fmla="*/ 11880 w 5643496"/>
              <a:gd name="connsiteY3" fmla="*/ 5237214 h 7192213"/>
              <a:gd name="connsiteX4" fmla="*/ 18963 w 5643496"/>
              <a:gd name="connsiteY4" fmla="*/ 5184548 h 7192213"/>
              <a:gd name="connsiteX5" fmla="*/ 26514 w 5643496"/>
              <a:gd name="connsiteY5" fmla="*/ 5148294 h 7192213"/>
              <a:gd name="connsiteX6" fmla="*/ 28826 w 5643496"/>
              <a:gd name="connsiteY6" fmla="*/ 5141304 h 7192213"/>
              <a:gd name="connsiteX7" fmla="*/ 28826 w 5643496"/>
              <a:gd name="connsiteY7" fmla="*/ 4904080 h 7192213"/>
              <a:gd name="connsiteX8" fmla="*/ 26241 w 5643496"/>
              <a:gd name="connsiteY8" fmla="*/ 4886580 h 7192213"/>
              <a:gd name="connsiteX9" fmla="*/ 28826 w 5643496"/>
              <a:gd name="connsiteY9" fmla="*/ 4827542 h 7192213"/>
              <a:gd name="connsiteX10" fmla="*/ 25306 w 5643496"/>
              <a:gd name="connsiteY10" fmla="*/ 4818968 h 7192213"/>
              <a:gd name="connsiteX11" fmla="*/ 28826 w 5643496"/>
              <a:gd name="connsiteY11" fmla="*/ 4761248 h 7192213"/>
              <a:gd name="connsiteX12" fmla="*/ 25835 w 5643496"/>
              <a:gd name="connsiteY12" fmla="*/ 4698008 h 7192213"/>
              <a:gd name="connsiteX13" fmla="*/ 17801 w 5643496"/>
              <a:gd name="connsiteY13" fmla="*/ 4693286 h 7192213"/>
              <a:gd name="connsiteX14" fmla="*/ 17096 w 5643496"/>
              <a:gd name="connsiteY14" fmla="*/ 4679416 h 7192213"/>
              <a:gd name="connsiteX15" fmla="*/ 17250 w 5643496"/>
              <a:gd name="connsiteY15" fmla="*/ 4657582 h 7192213"/>
              <a:gd name="connsiteX16" fmla="*/ 25682 w 5643496"/>
              <a:gd name="connsiteY16" fmla="*/ 4608673 h 7192213"/>
              <a:gd name="connsiteX17" fmla="*/ 20696 w 5643496"/>
              <a:gd name="connsiteY17" fmla="*/ 27254 h 7192213"/>
              <a:gd name="connsiteX18" fmla="*/ 44529 w 5643496"/>
              <a:gd name="connsiteY18" fmla="*/ 3139 h 7192213"/>
              <a:gd name="connsiteX19" fmla="*/ 64219 w 5643496"/>
              <a:gd name="connsiteY19" fmla="*/ 24 h 7192213"/>
              <a:gd name="connsiteX20" fmla="*/ 2653439 w 5643496"/>
              <a:gd name="connsiteY20" fmla="*/ 0 h 7192213"/>
              <a:gd name="connsiteX21" fmla="*/ 2959929 w 5643496"/>
              <a:gd name="connsiteY21" fmla="*/ 0 h 7192213"/>
              <a:gd name="connsiteX22" fmla="*/ 5549063 w 5643496"/>
              <a:gd name="connsiteY22" fmla="*/ 0 h 7192213"/>
              <a:gd name="connsiteX23" fmla="*/ 5549068 w 5643496"/>
              <a:gd name="connsiteY23" fmla="*/ 2 h 7192213"/>
              <a:gd name="connsiteX24" fmla="*/ 5553587 w 5643496"/>
              <a:gd name="connsiteY24" fmla="*/ 0 h 7192213"/>
              <a:gd name="connsiteX25" fmla="*/ 5559961 w 5643496"/>
              <a:gd name="connsiteY25" fmla="*/ 3034 h 7192213"/>
              <a:gd name="connsiteX26" fmla="*/ 5596211 w 5643496"/>
              <a:gd name="connsiteY26" fmla="*/ 3034 h 7192213"/>
              <a:gd name="connsiteX27" fmla="*/ 5629738 w 5643496"/>
              <a:gd name="connsiteY27" fmla="*/ 36562 h 7192213"/>
              <a:gd name="connsiteX28" fmla="*/ 5629738 w 5643496"/>
              <a:gd name="connsiteY28" fmla="*/ 900024 h 7192213"/>
              <a:gd name="connsiteX29" fmla="*/ 5635688 w 5643496"/>
              <a:gd name="connsiteY29" fmla="*/ 909622 h 7192213"/>
              <a:gd name="connsiteX30" fmla="*/ 5642313 w 5643496"/>
              <a:gd name="connsiteY30" fmla="*/ 954494 h 7192213"/>
              <a:gd name="connsiteX31" fmla="*/ 5634273 w 5643496"/>
              <a:gd name="connsiteY31" fmla="*/ 1025230 h 7192213"/>
              <a:gd name="connsiteX32" fmla="*/ 5638840 w 5643496"/>
              <a:gd name="connsiteY32" fmla="*/ 1028604 h 7192213"/>
              <a:gd name="connsiteX33" fmla="*/ 5643496 w 5643496"/>
              <a:gd name="connsiteY33" fmla="*/ 1039944 h 7192213"/>
              <a:gd name="connsiteX34" fmla="*/ 5629738 w 5643496"/>
              <a:gd name="connsiteY34" fmla="*/ 1088555 h 7192213"/>
              <a:gd name="connsiteX35" fmla="*/ 5629738 w 5643496"/>
              <a:gd name="connsiteY35" fmla="*/ 4092765 h 7192213"/>
              <a:gd name="connsiteX36" fmla="*/ 5629737 w 5643496"/>
              <a:gd name="connsiteY36" fmla="*/ 4092767 h 7192213"/>
              <a:gd name="connsiteX37" fmla="*/ 5629737 w 5643496"/>
              <a:gd name="connsiteY37" fmla="*/ 4412818 h 7192213"/>
              <a:gd name="connsiteX38" fmla="*/ 5629737 w 5643496"/>
              <a:gd name="connsiteY38" fmla="*/ 5426373 h 7192213"/>
              <a:gd name="connsiteX39" fmla="*/ 5629737 w 5643496"/>
              <a:gd name="connsiteY39" fmla="*/ 5848539 h 7192213"/>
              <a:gd name="connsiteX40" fmla="*/ 5629737 w 5643496"/>
              <a:gd name="connsiteY40" fmla="*/ 6736614 h 7192213"/>
              <a:gd name="connsiteX41" fmla="*/ 5629737 w 5643496"/>
              <a:gd name="connsiteY41" fmla="*/ 7158780 h 7192213"/>
              <a:gd name="connsiteX42" fmla="*/ 5596210 w 5643496"/>
              <a:gd name="connsiteY42" fmla="*/ 7192213 h 7192213"/>
              <a:gd name="connsiteX43" fmla="*/ 1982520 w 5643496"/>
              <a:gd name="connsiteY43" fmla="*/ 7192213 h 7192213"/>
              <a:gd name="connsiteX44" fmla="*/ 1976650 w 5643496"/>
              <a:gd name="connsiteY44" fmla="*/ 7189772 h 7192213"/>
              <a:gd name="connsiteX45" fmla="*/ 64205 w 5643496"/>
              <a:gd name="connsiteY45" fmla="*/ 7189772 h 7192213"/>
              <a:gd name="connsiteX46" fmla="*/ 28826 w 5643496"/>
              <a:gd name="connsiteY46" fmla="*/ 7165867 h 7192213"/>
              <a:gd name="connsiteX47" fmla="*/ 28826 w 5643496"/>
              <a:gd name="connsiteY47" fmla="*/ 6079439 h 7192213"/>
              <a:gd name="connsiteX48" fmla="*/ 18871 w 5643496"/>
              <a:gd name="connsiteY48" fmla="*/ 6043977 h 7192213"/>
              <a:gd name="connsiteX49" fmla="*/ 28826 w 5643496"/>
              <a:gd name="connsiteY49" fmla="*/ 6007501 h 7192213"/>
              <a:gd name="connsiteX50" fmla="*/ 28826 w 5643496"/>
              <a:gd name="connsiteY50" fmla="*/ 5521424 h 7192213"/>
              <a:gd name="connsiteX51" fmla="*/ 28826 w 5643496"/>
              <a:gd name="connsiteY51" fmla="*/ 5456903 h 7192213"/>
              <a:gd name="connsiteX52" fmla="*/ 18216 w 5643496"/>
              <a:gd name="connsiteY52" fmla="*/ 5420866 h 7192213"/>
              <a:gd name="connsiteX53" fmla="*/ 6056 w 5643496"/>
              <a:gd name="connsiteY53" fmla="*/ 5384020 h 7192213"/>
              <a:gd name="connsiteX54" fmla="*/ 815 w 5643496"/>
              <a:gd name="connsiteY54" fmla="*/ 5348515 h 7192213"/>
              <a:gd name="connsiteX55" fmla="*/ 0 w 5643496"/>
              <a:gd name="connsiteY55" fmla="*/ 5321182 h 7192213"/>
              <a:gd name="connsiteX0" fmla="*/ 0 w 5643496"/>
              <a:gd name="connsiteY0" fmla="*/ 5321182 h 7192213"/>
              <a:gd name="connsiteX1" fmla="*/ 7176 w 5643496"/>
              <a:gd name="connsiteY1" fmla="*/ 5292545 h 7192213"/>
              <a:gd name="connsiteX2" fmla="*/ 4191 w 5643496"/>
              <a:gd name="connsiteY2" fmla="*/ 5273215 h 7192213"/>
              <a:gd name="connsiteX3" fmla="*/ 11880 w 5643496"/>
              <a:gd name="connsiteY3" fmla="*/ 5237214 h 7192213"/>
              <a:gd name="connsiteX4" fmla="*/ 18963 w 5643496"/>
              <a:gd name="connsiteY4" fmla="*/ 5184548 h 7192213"/>
              <a:gd name="connsiteX5" fmla="*/ 26514 w 5643496"/>
              <a:gd name="connsiteY5" fmla="*/ 5148294 h 7192213"/>
              <a:gd name="connsiteX6" fmla="*/ 28826 w 5643496"/>
              <a:gd name="connsiteY6" fmla="*/ 5141304 h 7192213"/>
              <a:gd name="connsiteX7" fmla="*/ 28826 w 5643496"/>
              <a:gd name="connsiteY7" fmla="*/ 4904080 h 7192213"/>
              <a:gd name="connsiteX8" fmla="*/ 26241 w 5643496"/>
              <a:gd name="connsiteY8" fmla="*/ 4886580 h 7192213"/>
              <a:gd name="connsiteX9" fmla="*/ 28826 w 5643496"/>
              <a:gd name="connsiteY9" fmla="*/ 4827542 h 7192213"/>
              <a:gd name="connsiteX10" fmla="*/ 25306 w 5643496"/>
              <a:gd name="connsiteY10" fmla="*/ 4818968 h 7192213"/>
              <a:gd name="connsiteX11" fmla="*/ 28826 w 5643496"/>
              <a:gd name="connsiteY11" fmla="*/ 4761248 h 7192213"/>
              <a:gd name="connsiteX12" fmla="*/ 25835 w 5643496"/>
              <a:gd name="connsiteY12" fmla="*/ 4698008 h 7192213"/>
              <a:gd name="connsiteX13" fmla="*/ 17801 w 5643496"/>
              <a:gd name="connsiteY13" fmla="*/ 4693286 h 7192213"/>
              <a:gd name="connsiteX14" fmla="*/ 17096 w 5643496"/>
              <a:gd name="connsiteY14" fmla="*/ 4679416 h 7192213"/>
              <a:gd name="connsiteX15" fmla="*/ 17250 w 5643496"/>
              <a:gd name="connsiteY15" fmla="*/ 4657582 h 7192213"/>
              <a:gd name="connsiteX16" fmla="*/ 25682 w 5643496"/>
              <a:gd name="connsiteY16" fmla="*/ 4608673 h 7192213"/>
              <a:gd name="connsiteX17" fmla="*/ 20696 w 5643496"/>
              <a:gd name="connsiteY17" fmla="*/ 27254 h 7192213"/>
              <a:gd name="connsiteX18" fmla="*/ 44529 w 5643496"/>
              <a:gd name="connsiteY18" fmla="*/ 3139 h 7192213"/>
              <a:gd name="connsiteX19" fmla="*/ 64219 w 5643496"/>
              <a:gd name="connsiteY19" fmla="*/ 24 h 7192213"/>
              <a:gd name="connsiteX20" fmla="*/ 2653439 w 5643496"/>
              <a:gd name="connsiteY20" fmla="*/ 0 h 7192213"/>
              <a:gd name="connsiteX21" fmla="*/ 2959929 w 5643496"/>
              <a:gd name="connsiteY21" fmla="*/ 0 h 7192213"/>
              <a:gd name="connsiteX22" fmla="*/ 5549063 w 5643496"/>
              <a:gd name="connsiteY22" fmla="*/ 0 h 7192213"/>
              <a:gd name="connsiteX23" fmla="*/ 5549068 w 5643496"/>
              <a:gd name="connsiteY23" fmla="*/ 2 h 7192213"/>
              <a:gd name="connsiteX24" fmla="*/ 5553587 w 5643496"/>
              <a:gd name="connsiteY24" fmla="*/ 0 h 7192213"/>
              <a:gd name="connsiteX25" fmla="*/ 5559961 w 5643496"/>
              <a:gd name="connsiteY25" fmla="*/ 3034 h 7192213"/>
              <a:gd name="connsiteX26" fmla="*/ 5596211 w 5643496"/>
              <a:gd name="connsiteY26" fmla="*/ 3034 h 7192213"/>
              <a:gd name="connsiteX27" fmla="*/ 5629738 w 5643496"/>
              <a:gd name="connsiteY27" fmla="*/ 36562 h 7192213"/>
              <a:gd name="connsiteX28" fmla="*/ 5629738 w 5643496"/>
              <a:gd name="connsiteY28" fmla="*/ 900024 h 7192213"/>
              <a:gd name="connsiteX29" fmla="*/ 5635688 w 5643496"/>
              <a:gd name="connsiteY29" fmla="*/ 909622 h 7192213"/>
              <a:gd name="connsiteX30" fmla="*/ 5634273 w 5643496"/>
              <a:gd name="connsiteY30" fmla="*/ 1025230 h 7192213"/>
              <a:gd name="connsiteX31" fmla="*/ 5638840 w 5643496"/>
              <a:gd name="connsiteY31" fmla="*/ 1028604 h 7192213"/>
              <a:gd name="connsiteX32" fmla="*/ 5643496 w 5643496"/>
              <a:gd name="connsiteY32" fmla="*/ 1039944 h 7192213"/>
              <a:gd name="connsiteX33" fmla="*/ 5629738 w 5643496"/>
              <a:gd name="connsiteY33" fmla="*/ 1088555 h 7192213"/>
              <a:gd name="connsiteX34" fmla="*/ 5629738 w 5643496"/>
              <a:gd name="connsiteY34" fmla="*/ 4092765 h 7192213"/>
              <a:gd name="connsiteX35" fmla="*/ 5629737 w 5643496"/>
              <a:gd name="connsiteY35" fmla="*/ 4092767 h 7192213"/>
              <a:gd name="connsiteX36" fmla="*/ 5629737 w 5643496"/>
              <a:gd name="connsiteY36" fmla="*/ 4412818 h 7192213"/>
              <a:gd name="connsiteX37" fmla="*/ 5629737 w 5643496"/>
              <a:gd name="connsiteY37" fmla="*/ 5426373 h 7192213"/>
              <a:gd name="connsiteX38" fmla="*/ 5629737 w 5643496"/>
              <a:gd name="connsiteY38" fmla="*/ 5848539 h 7192213"/>
              <a:gd name="connsiteX39" fmla="*/ 5629737 w 5643496"/>
              <a:gd name="connsiteY39" fmla="*/ 6736614 h 7192213"/>
              <a:gd name="connsiteX40" fmla="*/ 5629737 w 5643496"/>
              <a:gd name="connsiteY40" fmla="*/ 7158780 h 7192213"/>
              <a:gd name="connsiteX41" fmla="*/ 5596210 w 5643496"/>
              <a:gd name="connsiteY41" fmla="*/ 7192213 h 7192213"/>
              <a:gd name="connsiteX42" fmla="*/ 1982520 w 5643496"/>
              <a:gd name="connsiteY42" fmla="*/ 7192213 h 7192213"/>
              <a:gd name="connsiteX43" fmla="*/ 1976650 w 5643496"/>
              <a:gd name="connsiteY43" fmla="*/ 7189772 h 7192213"/>
              <a:gd name="connsiteX44" fmla="*/ 64205 w 5643496"/>
              <a:gd name="connsiteY44" fmla="*/ 7189772 h 7192213"/>
              <a:gd name="connsiteX45" fmla="*/ 28826 w 5643496"/>
              <a:gd name="connsiteY45" fmla="*/ 7165867 h 7192213"/>
              <a:gd name="connsiteX46" fmla="*/ 28826 w 5643496"/>
              <a:gd name="connsiteY46" fmla="*/ 6079439 h 7192213"/>
              <a:gd name="connsiteX47" fmla="*/ 18871 w 5643496"/>
              <a:gd name="connsiteY47" fmla="*/ 6043977 h 7192213"/>
              <a:gd name="connsiteX48" fmla="*/ 28826 w 5643496"/>
              <a:gd name="connsiteY48" fmla="*/ 6007501 h 7192213"/>
              <a:gd name="connsiteX49" fmla="*/ 28826 w 5643496"/>
              <a:gd name="connsiteY49" fmla="*/ 5521424 h 7192213"/>
              <a:gd name="connsiteX50" fmla="*/ 28826 w 5643496"/>
              <a:gd name="connsiteY50" fmla="*/ 5456903 h 7192213"/>
              <a:gd name="connsiteX51" fmla="*/ 18216 w 5643496"/>
              <a:gd name="connsiteY51" fmla="*/ 5420866 h 7192213"/>
              <a:gd name="connsiteX52" fmla="*/ 6056 w 5643496"/>
              <a:gd name="connsiteY52" fmla="*/ 5384020 h 7192213"/>
              <a:gd name="connsiteX53" fmla="*/ 815 w 5643496"/>
              <a:gd name="connsiteY53" fmla="*/ 5348515 h 7192213"/>
              <a:gd name="connsiteX54" fmla="*/ 0 w 5643496"/>
              <a:gd name="connsiteY54" fmla="*/ 5321182 h 7192213"/>
              <a:gd name="connsiteX0" fmla="*/ 0 w 5638840"/>
              <a:gd name="connsiteY0" fmla="*/ 5321182 h 7192213"/>
              <a:gd name="connsiteX1" fmla="*/ 7176 w 5638840"/>
              <a:gd name="connsiteY1" fmla="*/ 5292545 h 7192213"/>
              <a:gd name="connsiteX2" fmla="*/ 4191 w 5638840"/>
              <a:gd name="connsiteY2" fmla="*/ 5273215 h 7192213"/>
              <a:gd name="connsiteX3" fmla="*/ 11880 w 5638840"/>
              <a:gd name="connsiteY3" fmla="*/ 5237214 h 7192213"/>
              <a:gd name="connsiteX4" fmla="*/ 18963 w 5638840"/>
              <a:gd name="connsiteY4" fmla="*/ 5184548 h 7192213"/>
              <a:gd name="connsiteX5" fmla="*/ 26514 w 5638840"/>
              <a:gd name="connsiteY5" fmla="*/ 5148294 h 7192213"/>
              <a:gd name="connsiteX6" fmla="*/ 28826 w 5638840"/>
              <a:gd name="connsiteY6" fmla="*/ 5141304 h 7192213"/>
              <a:gd name="connsiteX7" fmla="*/ 28826 w 5638840"/>
              <a:gd name="connsiteY7" fmla="*/ 4904080 h 7192213"/>
              <a:gd name="connsiteX8" fmla="*/ 26241 w 5638840"/>
              <a:gd name="connsiteY8" fmla="*/ 4886580 h 7192213"/>
              <a:gd name="connsiteX9" fmla="*/ 28826 w 5638840"/>
              <a:gd name="connsiteY9" fmla="*/ 4827542 h 7192213"/>
              <a:gd name="connsiteX10" fmla="*/ 25306 w 5638840"/>
              <a:gd name="connsiteY10" fmla="*/ 4818968 h 7192213"/>
              <a:gd name="connsiteX11" fmla="*/ 28826 w 5638840"/>
              <a:gd name="connsiteY11" fmla="*/ 4761248 h 7192213"/>
              <a:gd name="connsiteX12" fmla="*/ 25835 w 5638840"/>
              <a:gd name="connsiteY12" fmla="*/ 4698008 h 7192213"/>
              <a:gd name="connsiteX13" fmla="*/ 17801 w 5638840"/>
              <a:gd name="connsiteY13" fmla="*/ 4693286 h 7192213"/>
              <a:gd name="connsiteX14" fmla="*/ 17096 w 5638840"/>
              <a:gd name="connsiteY14" fmla="*/ 4679416 h 7192213"/>
              <a:gd name="connsiteX15" fmla="*/ 17250 w 5638840"/>
              <a:gd name="connsiteY15" fmla="*/ 4657582 h 7192213"/>
              <a:gd name="connsiteX16" fmla="*/ 25682 w 5638840"/>
              <a:gd name="connsiteY16" fmla="*/ 4608673 h 7192213"/>
              <a:gd name="connsiteX17" fmla="*/ 20696 w 5638840"/>
              <a:gd name="connsiteY17" fmla="*/ 27254 h 7192213"/>
              <a:gd name="connsiteX18" fmla="*/ 44529 w 5638840"/>
              <a:gd name="connsiteY18" fmla="*/ 3139 h 7192213"/>
              <a:gd name="connsiteX19" fmla="*/ 64219 w 5638840"/>
              <a:gd name="connsiteY19" fmla="*/ 24 h 7192213"/>
              <a:gd name="connsiteX20" fmla="*/ 2653439 w 5638840"/>
              <a:gd name="connsiteY20" fmla="*/ 0 h 7192213"/>
              <a:gd name="connsiteX21" fmla="*/ 2959929 w 5638840"/>
              <a:gd name="connsiteY21" fmla="*/ 0 h 7192213"/>
              <a:gd name="connsiteX22" fmla="*/ 5549063 w 5638840"/>
              <a:gd name="connsiteY22" fmla="*/ 0 h 7192213"/>
              <a:gd name="connsiteX23" fmla="*/ 5549068 w 5638840"/>
              <a:gd name="connsiteY23" fmla="*/ 2 h 7192213"/>
              <a:gd name="connsiteX24" fmla="*/ 5553587 w 5638840"/>
              <a:gd name="connsiteY24" fmla="*/ 0 h 7192213"/>
              <a:gd name="connsiteX25" fmla="*/ 5559961 w 5638840"/>
              <a:gd name="connsiteY25" fmla="*/ 3034 h 7192213"/>
              <a:gd name="connsiteX26" fmla="*/ 5596211 w 5638840"/>
              <a:gd name="connsiteY26" fmla="*/ 3034 h 7192213"/>
              <a:gd name="connsiteX27" fmla="*/ 5629738 w 5638840"/>
              <a:gd name="connsiteY27" fmla="*/ 36562 h 7192213"/>
              <a:gd name="connsiteX28" fmla="*/ 5629738 w 5638840"/>
              <a:gd name="connsiteY28" fmla="*/ 900024 h 7192213"/>
              <a:gd name="connsiteX29" fmla="*/ 5635688 w 5638840"/>
              <a:gd name="connsiteY29" fmla="*/ 909622 h 7192213"/>
              <a:gd name="connsiteX30" fmla="*/ 5634273 w 5638840"/>
              <a:gd name="connsiteY30" fmla="*/ 1025230 h 7192213"/>
              <a:gd name="connsiteX31" fmla="*/ 5638840 w 5638840"/>
              <a:gd name="connsiteY31" fmla="*/ 1028604 h 7192213"/>
              <a:gd name="connsiteX32" fmla="*/ 5629738 w 5638840"/>
              <a:gd name="connsiteY32" fmla="*/ 1088555 h 7192213"/>
              <a:gd name="connsiteX33" fmla="*/ 5629738 w 5638840"/>
              <a:gd name="connsiteY33" fmla="*/ 4092765 h 7192213"/>
              <a:gd name="connsiteX34" fmla="*/ 5629737 w 5638840"/>
              <a:gd name="connsiteY34" fmla="*/ 4092767 h 7192213"/>
              <a:gd name="connsiteX35" fmla="*/ 5629737 w 5638840"/>
              <a:gd name="connsiteY35" fmla="*/ 4412818 h 7192213"/>
              <a:gd name="connsiteX36" fmla="*/ 5629737 w 5638840"/>
              <a:gd name="connsiteY36" fmla="*/ 5426373 h 7192213"/>
              <a:gd name="connsiteX37" fmla="*/ 5629737 w 5638840"/>
              <a:gd name="connsiteY37" fmla="*/ 5848539 h 7192213"/>
              <a:gd name="connsiteX38" fmla="*/ 5629737 w 5638840"/>
              <a:gd name="connsiteY38" fmla="*/ 6736614 h 7192213"/>
              <a:gd name="connsiteX39" fmla="*/ 5629737 w 5638840"/>
              <a:gd name="connsiteY39" fmla="*/ 7158780 h 7192213"/>
              <a:gd name="connsiteX40" fmla="*/ 5596210 w 5638840"/>
              <a:gd name="connsiteY40" fmla="*/ 7192213 h 7192213"/>
              <a:gd name="connsiteX41" fmla="*/ 1982520 w 5638840"/>
              <a:gd name="connsiteY41" fmla="*/ 7192213 h 7192213"/>
              <a:gd name="connsiteX42" fmla="*/ 1976650 w 5638840"/>
              <a:gd name="connsiteY42" fmla="*/ 7189772 h 7192213"/>
              <a:gd name="connsiteX43" fmla="*/ 64205 w 5638840"/>
              <a:gd name="connsiteY43" fmla="*/ 7189772 h 7192213"/>
              <a:gd name="connsiteX44" fmla="*/ 28826 w 5638840"/>
              <a:gd name="connsiteY44" fmla="*/ 7165867 h 7192213"/>
              <a:gd name="connsiteX45" fmla="*/ 28826 w 5638840"/>
              <a:gd name="connsiteY45" fmla="*/ 6079439 h 7192213"/>
              <a:gd name="connsiteX46" fmla="*/ 18871 w 5638840"/>
              <a:gd name="connsiteY46" fmla="*/ 6043977 h 7192213"/>
              <a:gd name="connsiteX47" fmla="*/ 28826 w 5638840"/>
              <a:gd name="connsiteY47" fmla="*/ 6007501 h 7192213"/>
              <a:gd name="connsiteX48" fmla="*/ 28826 w 5638840"/>
              <a:gd name="connsiteY48" fmla="*/ 5521424 h 7192213"/>
              <a:gd name="connsiteX49" fmla="*/ 28826 w 5638840"/>
              <a:gd name="connsiteY49" fmla="*/ 5456903 h 7192213"/>
              <a:gd name="connsiteX50" fmla="*/ 18216 w 5638840"/>
              <a:gd name="connsiteY50" fmla="*/ 5420866 h 7192213"/>
              <a:gd name="connsiteX51" fmla="*/ 6056 w 5638840"/>
              <a:gd name="connsiteY51" fmla="*/ 5384020 h 7192213"/>
              <a:gd name="connsiteX52" fmla="*/ 815 w 5638840"/>
              <a:gd name="connsiteY52" fmla="*/ 5348515 h 7192213"/>
              <a:gd name="connsiteX53" fmla="*/ 0 w 5638840"/>
              <a:gd name="connsiteY53" fmla="*/ 5321182 h 7192213"/>
              <a:gd name="connsiteX0" fmla="*/ 0 w 5635688"/>
              <a:gd name="connsiteY0" fmla="*/ 5321182 h 7192213"/>
              <a:gd name="connsiteX1" fmla="*/ 7176 w 5635688"/>
              <a:gd name="connsiteY1" fmla="*/ 5292545 h 7192213"/>
              <a:gd name="connsiteX2" fmla="*/ 4191 w 5635688"/>
              <a:gd name="connsiteY2" fmla="*/ 5273215 h 7192213"/>
              <a:gd name="connsiteX3" fmla="*/ 11880 w 5635688"/>
              <a:gd name="connsiteY3" fmla="*/ 5237214 h 7192213"/>
              <a:gd name="connsiteX4" fmla="*/ 18963 w 5635688"/>
              <a:gd name="connsiteY4" fmla="*/ 5184548 h 7192213"/>
              <a:gd name="connsiteX5" fmla="*/ 26514 w 5635688"/>
              <a:gd name="connsiteY5" fmla="*/ 5148294 h 7192213"/>
              <a:gd name="connsiteX6" fmla="*/ 28826 w 5635688"/>
              <a:gd name="connsiteY6" fmla="*/ 5141304 h 7192213"/>
              <a:gd name="connsiteX7" fmla="*/ 28826 w 5635688"/>
              <a:gd name="connsiteY7" fmla="*/ 4904080 h 7192213"/>
              <a:gd name="connsiteX8" fmla="*/ 26241 w 5635688"/>
              <a:gd name="connsiteY8" fmla="*/ 4886580 h 7192213"/>
              <a:gd name="connsiteX9" fmla="*/ 28826 w 5635688"/>
              <a:gd name="connsiteY9" fmla="*/ 4827542 h 7192213"/>
              <a:gd name="connsiteX10" fmla="*/ 25306 w 5635688"/>
              <a:gd name="connsiteY10" fmla="*/ 4818968 h 7192213"/>
              <a:gd name="connsiteX11" fmla="*/ 28826 w 5635688"/>
              <a:gd name="connsiteY11" fmla="*/ 4761248 h 7192213"/>
              <a:gd name="connsiteX12" fmla="*/ 25835 w 5635688"/>
              <a:gd name="connsiteY12" fmla="*/ 4698008 h 7192213"/>
              <a:gd name="connsiteX13" fmla="*/ 17801 w 5635688"/>
              <a:gd name="connsiteY13" fmla="*/ 4693286 h 7192213"/>
              <a:gd name="connsiteX14" fmla="*/ 17096 w 5635688"/>
              <a:gd name="connsiteY14" fmla="*/ 4679416 h 7192213"/>
              <a:gd name="connsiteX15" fmla="*/ 17250 w 5635688"/>
              <a:gd name="connsiteY15" fmla="*/ 4657582 h 7192213"/>
              <a:gd name="connsiteX16" fmla="*/ 25682 w 5635688"/>
              <a:gd name="connsiteY16" fmla="*/ 4608673 h 7192213"/>
              <a:gd name="connsiteX17" fmla="*/ 20696 w 5635688"/>
              <a:gd name="connsiteY17" fmla="*/ 27254 h 7192213"/>
              <a:gd name="connsiteX18" fmla="*/ 44529 w 5635688"/>
              <a:gd name="connsiteY18" fmla="*/ 3139 h 7192213"/>
              <a:gd name="connsiteX19" fmla="*/ 64219 w 5635688"/>
              <a:gd name="connsiteY19" fmla="*/ 24 h 7192213"/>
              <a:gd name="connsiteX20" fmla="*/ 2653439 w 5635688"/>
              <a:gd name="connsiteY20" fmla="*/ 0 h 7192213"/>
              <a:gd name="connsiteX21" fmla="*/ 2959929 w 5635688"/>
              <a:gd name="connsiteY21" fmla="*/ 0 h 7192213"/>
              <a:gd name="connsiteX22" fmla="*/ 5549063 w 5635688"/>
              <a:gd name="connsiteY22" fmla="*/ 0 h 7192213"/>
              <a:gd name="connsiteX23" fmla="*/ 5549068 w 5635688"/>
              <a:gd name="connsiteY23" fmla="*/ 2 h 7192213"/>
              <a:gd name="connsiteX24" fmla="*/ 5553587 w 5635688"/>
              <a:gd name="connsiteY24" fmla="*/ 0 h 7192213"/>
              <a:gd name="connsiteX25" fmla="*/ 5559961 w 5635688"/>
              <a:gd name="connsiteY25" fmla="*/ 3034 h 7192213"/>
              <a:gd name="connsiteX26" fmla="*/ 5596211 w 5635688"/>
              <a:gd name="connsiteY26" fmla="*/ 3034 h 7192213"/>
              <a:gd name="connsiteX27" fmla="*/ 5629738 w 5635688"/>
              <a:gd name="connsiteY27" fmla="*/ 36562 h 7192213"/>
              <a:gd name="connsiteX28" fmla="*/ 5629738 w 5635688"/>
              <a:gd name="connsiteY28" fmla="*/ 900024 h 7192213"/>
              <a:gd name="connsiteX29" fmla="*/ 5635688 w 5635688"/>
              <a:gd name="connsiteY29" fmla="*/ 909622 h 7192213"/>
              <a:gd name="connsiteX30" fmla="*/ 5634273 w 5635688"/>
              <a:gd name="connsiteY30" fmla="*/ 1025230 h 7192213"/>
              <a:gd name="connsiteX31" fmla="*/ 5629738 w 5635688"/>
              <a:gd name="connsiteY31" fmla="*/ 1088555 h 7192213"/>
              <a:gd name="connsiteX32" fmla="*/ 5629738 w 5635688"/>
              <a:gd name="connsiteY32" fmla="*/ 4092765 h 7192213"/>
              <a:gd name="connsiteX33" fmla="*/ 5629737 w 5635688"/>
              <a:gd name="connsiteY33" fmla="*/ 4092767 h 7192213"/>
              <a:gd name="connsiteX34" fmla="*/ 5629737 w 5635688"/>
              <a:gd name="connsiteY34" fmla="*/ 4412818 h 7192213"/>
              <a:gd name="connsiteX35" fmla="*/ 5629737 w 5635688"/>
              <a:gd name="connsiteY35" fmla="*/ 5426373 h 7192213"/>
              <a:gd name="connsiteX36" fmla="*/ 5629737 w 5635688"/>
              <a:gd name="connsiteY36" fmla="*/ 5848539 h 7192213"/>
              <a:gd name="connsiteX37" fmla="*/ 5629737 w 5635688"/>
              <a:gd name="connsiteY37" fmla="*/ 6736614 h 7192213"/>
              <a:gd name="connsiteX38" fmla="*/ 5629737 w 5635688"/>
              <a:gd name="connsiteY38" fmla="*/ 7158780 h 7192213"/>
              <a:gd name="connsiteX39" fmla="*/ 5596210 w 5635688"/>
              <a:gd name="connsiteY39" fmla="*/ 7192213 h 7192213"/>
              <a:gd name="connsiteX40" fmla="*/ 1982520 w 5635688"/>
              <a:gd name="connsiteY40" fmla="*/ 7192213 h 7192213"/>
              <a:gd name="connsiteX41" fmla="*/ 1976650 w 5635688"/>
              <a:gd name="connsiteY41" fmla="*/ 7189772 h 7192213"/>
              <a:gd name="connsiteX42" fmla="*/ 64205 w 5635688"/>
              <a:gd name="connsiteY42" fmla="*/ 7189772 h 7192213"/>
              <a:gd name="connsiteX43" fmla="*/ 28826 w 5635688"/>
              <a:gd name="connsiteY43" fmla="*/ 7165867 h 7192213"/>
              <a:gd name="connsiteX44" fmla="*/ 28826 w 5635688"/>
              <a:gd name="connsiteY44" fmla="*/ 6079439 h 7192213"/>
              <a:gd name="connsiteX45" fmla="*/ 18871 w 5635688"/>
              <a:gd name="connsiteY45" fmla="*/ 6043977 h 7192213"/>
              <a:gd name="connsiteX46" fmla="*/ 28826 w 5635688"/>
              <a:gd name="connsiteY46" fmla="*/ 6007501 h 7192213"/>
              <a:gd name="connsiteX47" fmla="*/ 28826 w 5635688"/>
              <a:gd name="connsiteY47" fmla="*/ 5521424 h 7192213"/>
              <a:gd name="connsiteX48" fmla="*/ 28826 w 5635688"/>
              <a:gd name="connsiteY48" fmla="*/ 5456903 h 7192213"/>
              <a:gd name="connsiteX49" fmla="*/ 18216 w 5635688"/>
              <a:gd name="connsiteY49" fmla="*/ 5420866 h 7192213"/>
              <a:gd name="connsiteX50" fmla="*/ 6056 w 5635688"/>
              <a:gd name="connsiteY50" fmla="*/ 5384020 h 7192213"/>
              <a:gd name="connsiteX51" fmla="*/ 815 w 5635688"/>
              <a:gd name="connsiteY51" fmla="*/ 5348515 h 7192213"/>
              <a:gd name="connsiteX52" fmla="*/ 0 w 5635688"/>
              <a:gd name="connsiteY52" fmla="*/ 5321182 h 7192213"/>
              <a:gd name="connsiteX0" fmla="*/ 0 w 5635688"/>
              <a:gd name="connsiteY0" fmla="*/ 5321182 h 7192213"/>
              <a:gd name="connsiteX1" fmla="*/ 7176 w 5635688"/>
              <a:gd name="connsiteY1" fmla="*/ 5292545 h 7192213"/>
              <a:gd name="connsiteX2" fmla="*/ 4191 w 5635688"/>
              <a:gd name="connsiteY2" fmla="*/ 5273215 h 7192213"/>
              <a:gd name="connsiteX3" fmla="*/ 11880 w 5635688"/>
              <a:gd name="connsiteY3" fmla="*/ 5237214 h 7192213"/>
              <a:gd name="connsiteX4" fmla="*/ 18963 w 5635688"/>
              <a:gd name="connsiteY4" fmla="*/ 5184548 h 7192213"/>
              <a:gd name="connsiteX5" fmla="*/ 26514 w 5635688"/>
              <a:gd name="connsiteY5" fmla="*/ 5148294 h 7192213"/>
              <a:gd name="connsiteX6" fmla="*/ 28826 w 5635688"/>
              <a:gd name="connsiteY6" fmla="*/ 5141304 h 7192213"/>
              <a:gd name="connsiteX7" fmla="*/ 28826 w 5635688"/>
              <a:gd name="connsiteY7" fmla="*/ 4904080 h 7192213"/>
              <a:gd name="connsiteX8" fmla="*/ 26241 w 5635688"/>
              <a:gd name="connsiteY8" fmla="*/ 4886580 h 7192213"/>
              <a:gd name="connsiteX9" fmla="*/ 28826 w 5635688"/>
              <a:gd name="connsiteY9" fmla="*/ 4827542 h 7192213"/>
              <a:gd name="connsiteX10" fmla="*/ 25306 w 5635688"/>
              <a:gd name="connsiteY10" fmla="*/ 4818968 h 7192213"/>
              <a:gd name="connsiteX11" fmla="*/ 28826 w 5635688"/>
              <a:gd name="connsiteY11" fmla="*/ 4761248 h 7192213"/>
              <a:gd name="connsiteX12" fmla="*/ 25835 w 5635688"/>
              <a:gd name="connsiteY12" fmla="*/ 4698008 h 7192213"/>
              <a:gd name="connsiteX13" fmla="*/ 17801 w 5635688"/>
              <a:gd name="connsiteY13" fmla="*/ 4693286 h 7192213"/>
              <a:gd name="connsiteX14" fmla="*/ 17096 w 5635688"/>
              <a:gd name="connsiteY14" fmla="*/ 4679416 h 7192213"/>
              <a:gd name="connsiteX15" fmla="*/ 17250 w 5635688"/>
              <a:gd name="connsiteY15" fmla="*/ 4657582 h 7192213"/>
              <a:gd name="connsiteX16" fmla="*/ 25682 w 5635688"/>
              <a:gd name="connsiteY16" fmla="*/ 4608673 h 7192213"/>
              <a:gd name="connsiteX17" fmla="*/ 20696 w 5635688"/>
              <a:gd name="connsiteY17" fmla="*/ 27254 h 7192213"/>
              <a:gd name="connsiteX18" fmla="*/ 44529 w 5635688"/>
              <a:gd name="connsiteY18" fmla="*/ 3139 h 7192213"/>
              <a:gd name="connsiteX19" fmla="*/ 64219 w 5635688"/>
              <a:gd name="connsiteY19" fmla="*/ 24 h 7192213"/>
              <a:gd name="connsiteX20" fmla="*/ 2653439 w 5635688"/>
              <a:gd name="connsiteY20" fmla="*/ 0 h 7192213"/>
              <a:gd name="connsiteX21" fmla="*/ 2959929 w 5635688"/>
              <a:gd name="connsiteY21" fmla="*/ 0 h 7192213"/>
              <a:gd name="connsiteX22" fmla="*/ 5549063 w 5635688"/>
              <a:gd name="connsiteY22" fmla="*/ 0 h 7192213"/>
              <a:gd name="connsiteX23" fmla="*/ 5549068 w 5635688"/>
              <a:gd name="connsiteY23" fmla="*/ 2 h 7192213"/>
              <a:gd name="connsiteX24" fmla="*/ 5553587 w 5635688"/>
              <a:gd name="connsiteY24" fmla="*/ 0 h 7192213"/>
              <a:gd name="connsiteX25" fmla="*/ 5559961 w 5635688"/>
              <a:gd name="connsiteY25" fmla="*/ 3034 h 7192213"/>
              <a:gd name="connsiteX26" fmla="*/ 5596211 w 5635688"/>
              <a:gd name="connsiteY26" fmla="*/ 3034 h 7192213"/>
              <a:gd name="connsiteX27" fmla="*/ 5629738 w 5635688"/>
              <a:gd name="connsiteY27" fmla="*/ 36562 h 7192213"/>
              <a:gd name="connsiteX28" fmla="*/ 5629738 w 5635688"/>
              <a:gd name="connsiteY28" fmla="*/ 900024 h 7192213"/>
              <a:gd name="connsiteX29" fmla="*/ 5635688 w 5635688"/>
              <a:gd name="connsiteY29" fmla="*/ 909622 h 7192213"/>
              <a:gd name="connsiteX30" fmla="*/ 5629738 w 5635688"/>
              <a:gd name="connsiteY30" fmla="*/ 1088555 h 7192213"/>
              <a:gd name="connsiteX31" fmla="*/ 5629738 w 5635688"/>
              <a:gd name="connsiteY31" fmla="*/ 4092765 h 7192213"/>
              <a:gd name="connsiteX32" fmla="*/ 5629737 w 5635688"/>
              <a:gd name="connsiteY32" fmla="*/ 4092767 h 7192213"/>
              <a:gd name="connsiteX33" fmla="*/ 5629737 w 5635688"/>
              <a:gd name="connsiteY33" fmla="*/ 4412818 h 7192213"/>
              <a:gd name="connsiteX34" fmla="*/ 5629737 w 5635688"/>
              <a:gd name="connsiteY34" fmla="*/ 5426373 h 7192213"/>
              <a:gd name="connsiteX35" fmla="*/ 5629737 w 5635688"/>
              <a:gd name="connsiteY35" fmla="*/ 5848539 h 7192213"/>
              <a:gd name="connsiteX36" fmla="*/ 5629737 w 5635688"/>
              <a:gd name="connsiteY36" fmla="*/ 6736614 h 7192213"/>
              <a:gd name="connsiteX37" fmla="*/ 5629737 w 5635688"/>
              <a:gd name="connsiteY37" fmla="*/ 7158780 h 7192213"/>
              <a:gd name="connsiteX38" fmla="*/ 5596210 w 5635688"/>
              <a:gd name="connsiteY38" fmla="*/ 7192213 h 7192213"/>
              <a:gd name="connsiteX39" fmla="*/ 1982520 w 5635688"/>
              <a:gd name="connsiteY39" fmla="*/ 7192213 h 7192213"/>
              <a:gd name="connsiteX40" fmla="*/ 1976650 w 5635688"/>
              <a:gd name="connsiteY40" fmla="*/ 7189772 h 7192213"/>
              <a:gd name="connsiteX41" fmla="*/ 64205 w 5635688"/>
              <a:gd name="connsiteY41" fmla="*/ 7189772 h 7192213"/>
              <a:gd name="connsiteX42" fmla="*/ 28826 w 5635688"/>
              <a:gd name="connsiteY42" fmla="*/ 7165867 h 7192213"/>
              <a:gd name="connsiteX43" fmla="*/ 28826 w 5635688"/>
              <a:gd name="connsiteY43" fmla="*/ 6079439 h 7192213"/>
              <a:gd name="connsiteX44" fmla="*/ 18871 w 5635688"/>
              <a:gd name="connsiteY44" fmla="*/ 6043977 h 7192213"/>
              <a:gd name="connsiteX45" fmla="*/ 28826 w 5635688"/>
              <a:gd name="connsiteY45" fmla="*/ 6007501 h 7192213"/>
              <a:gd name="connsiteX46" fmla="*/ 28826 w 5635688"/>
              <a:gd name="connsiteY46" fmla="*/ 5521424 h 7192213"/>
              <a:gd name="connsiteX47" fmla="*/ 28826 w 5635688"/>
              <a:gd name="connsiteY47" fmla="*/ 5456903 h 7192213"/>
              <a:gd name="connsiteX48" fmla="*/ 18216 w 5635688"/>
              <a:gd name="connsiteY48" fmla="*/ 5420866 h 7192213"/>
              <a:gd name="connsiteX49" fmla="*/ 6056 w 5635688"/>
              <a:gd name="connsiteY49" fmla="*/ 5384020 h 7192213"/>
              <a:gd name="connsiteX50" fmla="*/ 815 w 5635688"/>
              <a:gd name="connsiteY50" fmla="*/ 5348515 h 7192213"/>
              <a:gd name="connsiteX51" fmla="*/ 0 w 5635688"/>
              <a:gd name="connsiteY51" fmla="*/ 5321182 h 7192213"/>
              <a:gd name="connsiteX0" fmla="*/ 0 w 5635688"/>
              <a:gd name="connsiteY0" fmla="*/ 5321182 h 7192213"/>
              <a:gd name="connsiteX1" fmla="*/ 7176 w 5635688"/>
              <a:gd name="connsiteY1" fmla="*/ 5292545 h 7192213"/>
              <a:gd name="connsiteX2" fmla="*/ 4191 w 5635688"/>
              <a:gd name="connsiteY2" fmla="*/ 5273215 h 7192213"/>
              <a:gd name="connsiteX3" fmla="*/ 11880 w 5635688"/>
              <a:gd name="connsiteY3" fmla="*/ 5237214 h 7192213"/>
              <a:gd name="connsiteX4" fmla="*/ 18963 w 5635688"/>
              <a:gd name="connsiteY4" fmla="*/ 5184548 h 7192213"/>
              <a:gd name="connsiteX5" fmla="*/ 26514 w 5635688"/>
              <a:gd name="connsiteY5" fmla="*/ 5148294 h 7192213"/>
              <a:gd name="connsiteX6" fmla="*/ 28826 w 5635688"/>
              <a:gd name="connsiteY6" fmla="*/ 5141304 h 7192213"/>
              <a:gd name="connsiteX7" fmla="*/ 28826 w 5635688"/>
              <a:gd name="connsiteY7" fmla="*/ 4904080 h 7192213"/>
              <a:gd name="connsiteX8" fmla="*/ 26241 w 5635688"/>
              <a:gd name="connsiteY8" fmla="*/ 4886580 h 7192213"/>
              <a:gd name="connsiteX9" fmla="*/ 28826 w 5635688"/>
              <a:gd name="connsiteY9" fmla="*/ 4827542 h 7192213"/>
              <a:gd name="connsiteX10" fmla="*/ 25306 w 5635688"/>
              <a:gd name="connsiteY10" fmla="*/ 4818968 h 7192213"/>
              <a:gd name="connsiteX11" fmla="*/ 28826 w 5635688"/>
              <a:gd name="connsiteY11" fmla="*/ 4761248 h 7192213"/>
              <a:gd name="connsiteX12" fmla="*/ 25835 w 5635688"/>
              <a:gd name="connsiteY12" fmla="*/ 4698008 h 7192213"/>
              <a:gd name="connsiteX13" fmla="*/ 17801 w 5635688"/>
              <a:gd name="connsiteY13" fmla="*/ 4693286 h 7192213"/>
              <a:gd name="connsiteX14" fmla="*/ 17096 w 5635688"/>
              <a:gd name="connsiteY14" fmla="*/ 4679416 h 7192213"/>
              <a:gd name="connsiteX15" fmla="*/ 17250 w 5635688"/>
              <a:gd name="connsiteY15" fmla="*/ 4657582 h 7192213"/>
              <a:gd name="connsiteX16" fmla="*/ 25682 w 5635688"/>
              <a:gd name="connsiteY16" fmla="*/ 4608673 h 7192213"/>
              <a:gd name="connsiteX17" fmla="*/ 20696 w 5635688"/>
              <a:gd name="connsiteY17" fmla="*/ 27254 h 7192213"/>
              <a:gd name="connsiteX18" fmla="*/ 44529 w 5635688"/>
              <a:gd name="connsiteY18" fmla="*/ 3139 h 7192213"/>
              <a:gd name="connsiteX19" fmla="*/ 64219 w 5635688"/>
              <a:gd name="connsiteY19" fmla="*/ 24 h 7192213"/>
              <a:gd name="connsiteX20" fmla="*/ 2653439 w 5635688"/>
              <a:gd name="connsiteY20" fmla="*/ 0 h 7192213"/>
              <a:gd name="connsiteX21" fmla="*/ 2959929 w 5635688"/>
              <a:gd name="connsiteY21" fmla="*/ 0 h 7192213"/>
              <a:gd name="connsiteX22" fmla="*/ 5549063 w 5635688"/>
              <a:gd name="connsiteY22" fmla="*/ 0 h 7192213"/>
              <a:gd name="connsiteX23" fmla="*/ 5549068 w 5635688"/>
              <a:gd name="connsiteY23" fmla="*/ 2 h 7192213"/>
              <a:gd name="connsiteX24" fmla="*/ 5553587 w 5635688"/>
              <a:gd name="connsiteY24" fmla="*/ 0 h 7192213"/>
              <a:gd name="connsiteX25" fmla="*/ 5559961 w 5635688"/>
              <a:gd name="connsiteY25" fmla="*/ 3034 h 7192213"/>
              <a:gd name="connsiteX26" fmla="*/ 5596211 w 5635688"/>
              <a:gd name="connsiteY26" fmla="*/ 3034 h 7192213"/>
              <a:gd name="connsiteX27" fmla="*/ 5629738 w 5635688"/>
              <a:gd name="connsiteY27" fmla="*/ 36562 h 7192213"/>
              <a:gd name="connsiteX28" fmla="*/ 5629738 w 5635688"/>
              <a:gd name="connsiteY28" fmla="*/ 900024 h 7192213"/>
              <a:gd name="connsiteX29" fmla="*/ 5635688 w 5635688"/>
              <a:gd name="connsiteY29" fmla="*/ 909622 h 7192213"/>
              <a:gd name="connsiteX30" fmla="*/ 5629738 w 5635688"/>
              <a:gd name="connsiteY30" fmla="*/ 4092765 h 7192213"/>
              <a:gd name="connsiteX31" fmla="*/ 5629737 w 5635688"/>
              <a:gd name="connsiteY31" fmla="*/ 4092767 h 7192213"/>
              <a:gd name="connsiteX32" fmla="*/ 5629737 w 5635688"/>
              <a:gd name="connsiteY32" fmla="*/ 4412818 h 7192213"/>
              <a:gd name="connsiteX33" fmla="*/ 5629737 w 5635688"/>
              <a:gd name="connsiteY33" fmla="*/ 5426373 h 7192213"/>
              <a:gd name="connsiteX34" fmla="*/ 5629737 w 5635688"/>
              <a:gd name="connsiteY34" fmla="*/ 5848539 h 7192213"/>
              <a:gd name="connsiteX35" fmla="*/ 5629737 w 5635688"/>
              <a:gd name="connsiteY35" fmla="*/ 6736614 h 7192213"/>
              <a:gd name="connsiteX36" fmla="*/ 5629737 w 5635688"/>
              <a:gd name="connsiteY36" fmla="*/ 7158780 h 7192213"/>
              <a:gd name="connsiteX37" fmla="*/ 5596210 w 5635688"/>
              <a:gd name="connsiteY37" fmla="*/ 7192213 h 7192213"/>
              <a:gd name="connsiteX38" fmla="*/ 1982520 w 5635688"/>
              <a:gd name="connsiteY38" fmla="*/ 7192213 h 7192213"/>
              <a:gd name="connsiteX39" fmla="*/ 1976650 w 5635688"/>
              <a:gd name="connsiteY39" fmla="*/ 7189772 h 7192213"/>
              <a:gd name="connsiteX40" fmla="*/ 64205 w 5635688"/>
              <a:gd name="connsiteY40" fmla="*/ 7189772 h 7192213"/>
              <a:gd name="connsiteX41" fmla="*/ 28826 w 5635688"/>
              <a:gd name="connsiteY41" fmla="*/ 7165867 h 7192213"/>
              <a:gd name="connsiteX42" fmla="*/ 28826 w 5635688"/>
              <a:gd name="connsiteY42" fmla="*/ 6079439 h 7192213"/>
              <a:gd name="connsiteX43" fmla="*/ 18871 w 5635688"/>
              <a:gd name="connsiteY43" fmla="*/ 6043977 h 7192213"/>
              <a:gd name="connsiteX44" fmla="*/ 28826 w 5635688"/>
              <a:gd name="connsiteY44" fmla="*/ 6007501 h 7192213"/>
              <a:gd name="connsiteX45" fmla="*/ 28826 w 5635688"/>
              <a:gd name="connsiteY45" fmla="*/ 5521424 h 7192213"/>
              <a:gd name="connsiteX46" fmla="*/ 28826 w 5635688"/>
              <a:gd name="connsiteY46" fmla="*/ 5456903 h 7192213"/>
              <a:gd name="connsiteX47" fmla="*/ 18216 w 5635688"/>
              <a:gd name="connsiteY47" fmla="*/ 5420866 h 7192213"/>
              <a:gd name="connsiteX48" fmla="*/ 6056 w 5635688"/>
              <a:gd name="connsiteY48" fmla="*/ 5384020 h 7192213"/>
              <a:gd name="connsiteX49" fmla="*/ 815 w 5635688"/>
              <a:gd name="connsiteY49" fmla="*/ 5348515 h 7192213"/>
              <a:gd name="connsiteX50" fmla="*/ 0 w 5635688"/>
              <a:gd name="connsiteY50" fmla="*/ 5321182 h 7192213"/>
              <a:gd name="connsiteX0" fmla="*/ 0 w 5635688"/>
              <a:gd name="connsiteY0" fmla="*/ 5321182 h 7192213"/>
              <a:gd name="connsiteX1" fmla="*/ 7176 w 5635688"/>
              <a:gd name="connsiteY1" fmla="*/ 5292545 h 7192213"/>
              <a:gd name="connsiteX2" fmla="*/ 4191 w 5635688"/>
              <a:gd name="connsiteY2" fmla="*/ 5273215 h 7192213"/>
              <a:gd name="connsiteX3" fmla="*/ 11880 w 5635688"/>
              <a:gd name="connsiteY3" fmla="*/ 5237214 h 7192213"/>
              <a:gd name="connsiteX4" fmla="*/ 18963 w 5635688"/>
              <a:gd name="connsiteY4" fmla="*/ 5184548 h 7192213"/>
              <a:gd name="connsiteX5" fmla="*/ 26514 w 5635688"/>
              <a:gd name="connsiteY5" fmla="*/ 5148294 h 7192213"/>
              <a:gd name="connsiteX6" fmla="*/ 28826 w 5635688"/>
              <a:gd name="connsiteY6" fmla="*/ 5141304 h 7192213"/>
              <a:gd name="connsiteX7" fmla="*/ 28826 w 5635688"/>
              <a:gd name="connsiteY7" fmla="*/ 4904080 h 7192213"/>
              <a:gd name="connsiteX8" fmla="*/ 26241 w 5635688"/>
              <a:gd name="connsiteY8" fmla="*/ 4886580 h 7192213"/>
              <a:gd name="connsiteX9" fmla="*/ 28826 w 5635688"/>
              <a:gd name="connsiteY9" fmla="*/ 4827542 h 7192213"/>
              <a:gd name="connsiteX10" fmla="*/ 25306 w 5635688"/>
              <a:gd name="connsiteY10" fmla="*/ 4818968 h 7192213"/>
              <a:gd name="connsiteX11" fmla="*/ 28826 w 5635688"/>
              <a:gd name="connsiteY11" fmla="*/ 4761248 h 7192213"/>
              <a:gd name="connsiteX12" fmla="*/ 25835 w 5635688"/>
              <a:gd name="connsiteY12" fmla="*/ 4698008 h 7192213"/>
              <a:gd name="connsiteX13" fmla="*/ 17801 w 5635688"/>
              <a:gd name="connsiteY13" fmla="*/ 4693286 h 7192213"/>
              <a:gd name="connsiteX14" fmla="*/ 17096 w 5635688"/>
              <a:gd name="connsiteY14" fmla="*/ 4679416 h 7192213"/>
              <a:gd name="connsiteX15" fmla="*/ 17250 w 5635688"/>
              <a:gd name="connsiteY15" fmla="*/ 4657582 h 7192213"/>
              <a:gd name="connsiteX16" fmla="*/ 25682 w 5635688"/>
              <a:gd name="connsiteY16" fmla="*/ 4608673 h 7192213"/>
              <a:gd name="connsiteX17" fmla="*/ 20696 w 5635688"/>
              <a:gd name="connsiteY17" fmla="*/ 27254 h 7192213"/>
              <a:gd name="connsiteX18" fmla="*/ 44529 w 5635688"/>
              <a:gd name="connsiteY18" fmla="*/ 3139 h 7192213"/>
              <a:gd name="connsiteX19" fmla="*/ 64219 w 5635688"/>
              <a:gd name="connsiteY19" fmla="*/ 24 h 7192213"/>
              <a:gd name="connsiteX20" fmla="*/ 2653439 w 5635688"/>
              <a:gd name="connsiteY20" fmla="*/ 0 h 7192213"/>
              <a:gd name="connsiteX21" fmla="*/ 2959929 w 5635688"/>
              <a:gd name="connsiteY21" fmla="*/ 0 h 7192213"/>
              <a:gd name="connsiteX22" fmla="*/ 5549063 w 5635688"/>
              <a:gd name="connsiteY22" fmla="*/ 0 h 7192213"/>
              <a:gd name="connsiteX23" fmla="*/ 5549068 w 5635688"/>
              <a:gd name="connsiteY23" fmla="*/ 2 h 7192213"/>
              <a:gd name="connsiteX24" fmla="*/ 5553587 w 5635688"/>
              <a:gd name="connsiteY24" fmla="*/ 0 h 7192213"/>
              <a:gd name="connsiteX25" fmla="*/ 5559961 w 5635688"/>
              <a:gd name="connsiteY25" fmla="*/ 3034 h 7192213"/>
              <a:gd name="connsiteX26" fmla="*/ 5596211 w 5635688"/>
              <a:gd name="connsiteY26" fmla="*/ 3034 h 7192213"/>
              <a:gd name="connsiteX27" fmla="*/ 5629738 w 5635688"/>
              <a:gd name="connsiteY27" fmla="*/ 36562 h 7192213"/>
              <a:gd name="connsiteX28" fmla="*/ 5629738 w 5635688"/>
              <a:gd name="connsiteY28" fmla="*/ 900024 h 7192213"/>
              <a:gd name="connsiteX29" fmla="*/ 5635688 w 5635688"/>
              <a:gd name="connsiteY29" fmla="*/ 909622 h 7192213"/>
              <a:gd name="connsiteX30" fmla="*/ 5629738 w 5635688"/>
              <a:gd name="connsiteY30" fmla="*/ 4092765 h 7192213"/>
              <a:gd name="connsiteX31" fmla="*/ 5629737 w 5635688"/>
              <a:gd name="connsiteY31" fmla="*/ 4412818 h 7192213"/>
              <a:gd name="connsiteX32" fmla="*/ 5629737 w 5635688"/>
              <a:gd name="connsiteY32" fmla="*/ 5426373 h 7192213"/>
              <a:gd name="connsiteX33" fmla="*/ 5629737 w 5635688"/>
              <a:gd name="connsiteY33" fmla="*/ 5848539 h 7192213"/>
              <a:gd name="connsiteX34" fmla="*/ 5629737 w 5635688"/>
              <a:gd name="connsiteY34" fmla="*/ 6736614 h 7192213"/>
              <a:gd name="connsiteX35" fmla="*/ 5629737 w 5635688"/>
              <a:gd name="connsiteY35" fmla="*/ 7158780 h 7192213"/>
              <a:gd name="connsiteX36" fmla="*/ 5596210 w 5635688"/>
              <a:gd name="connsiteY36" fmla="*/ 7192213 h 7192213"/>
              <a:gd name="connsiteX37" fmla="*/ 1982520 w 5635688"/>
              <a:gd name="connsiteY37" fmla="*/ 7192213 h 7192213"/>
              <a:gd name="connsiteX38" fmla="*/ 1976650 w 5635688"/>
              <a:gd name="connsiteY38" fmla="*/ 7189772 h 7192213"/>
              <a:gd name="connsiteX39" fmla="*/ 64205 w 5635688"/>
              <a:gd name="connsiteY39" fmla="*/ 7189772 h 7192213"/>
              <a:gd name="connsiteX40" fmla="*/ 28826 w 5635688"/>
              <a:gd name="connsiteY40" fmla="*/ 7165867 h 7192213"/>
              <a:gd name="connsiteX41" fmla="*/ 28826 w 5635688"/>
              <a:gd name="connsiteY41" fmla="*/ 6079439 h 7192213"/>
              <a:gd name="connsiteX42" fmla="*/ 18871 w 5635688"/>
              <a:gd name="connsiteY42" fmla="*/ 6043977 h 7192213"/>
              <a:gd name="connsiteX43" fmla="*/ 28826 w 5635688"/>
              <a:gd name="connsiteY43" fmla="*/ 6007501 h 7192213"/>
              <a:gd name="connsiteX44" fmla="*/ 28826 w 5635688"/>
              <a:gd name="connsiteY44" fmla="*/ 5521424 h 7192213"/>
              <a:gd name="connsiteX45" fmla="*/ 28826 w 5635688"/>
              <a:gd name="connsiteY45" fmla="*/ 5456903 h 7192213"/>
              <a:gd name="connsiteX46" fmla="*/ 18216 w 5635688"/>
              <a:gd name="connsiteY46" fmla="*/ 5420866 h 7192213"/>
              <a:gd name="connsiteX47" fmla="*/ 6056 w 5635688"/>
              <a:gd name="connsiteY47" fmla="*/ 5384020 h 7192213"/>
              <a:gd name="connsiteX48" fmla="*/ 815 w 5635688"/>
              <a:gd name="connsiteY48" fmla="*/ 5348515 h 7192213"/>
              <a:gd name="connsiteX49" fmla="*/ 0 w 5635688"/>
              <a:gd name="connsiteY49" fmla="*/ 5321182 h 7192213"/>
              <a:gd name="connsiteX0" fmla="*/ 0 w 5635688"/>
              <a:gd name="connsiteY0" fmla="*/ 5321182 h 7192213"/>
              <a:gd name="connsiteX1" fmla="*/ 7176 w 5635688"/>
              <a:gd name="connsiteY1" fmla="*/ 5292545 h 7192213"/>
              <a:gd name="connsiteX2" fmla="*/ 4191 w 5635688"/>
              <a:gd name="connsiteY2" fmla="*/ 5273215 h 7192213"/>
              <a:gd name="connsiteX3" fmla="*/ 11880 w 5635688"/>
              <a:gd name="connsiteY3" fmla="*/ 5237214 h 7192213"/>
              <a:gd name="connsiteX4" fmla="*/ 18963 w 5635688"/>
              <a:gd name="connsiteY4" fmla="*/ 5184548 h 7192213"/>
              <a:gd name="connsiteX5" fmla="*/ 26514 w 5635688"/>
              <a:gd name="connsiteY5" fmla="*/ 5148294 h 7192213"/>
              <a:gd name="connsiteX6" fmla="*/ 28826 w 5635688"/>
              <a:gd name="connsiteY6" fmla="*/ 5141304 h 7192213"/>
              <a:gd name="connsiteX7" fmla="*/ 28826 w 5635688"/>
              <a:gd name="connsiteY7" fmla="*/ 4904080 h 7192213"/>
              <a:gd name="connsiteX8" fmla="*/ 26241 w 5635688"/>
              <a:gd name="connsiteY8" fmla="*/ 4886580 h 7192213"/>
              <a:gd name="connsiteX9" fmla="*/ 28826 w 5635688"/>
              <a:gd name="connsiteY9" fmla="*/ 4827542 h 7192213"/>
              <a:gd name="connsiteX10" fmla="*/ 25306 w 5635688"/>
              <a:gd name="connsiteY10" fmla="*/ 4818968 h 7192213"/>
              <a:gd name="connsiteX11" fmla="*/ 28826 w 5635688"/>
              <a:gd name="connsiteY11" fmla="*/ 4761248 h 7192213"/>
              <a:gd name="connsiteX12" fmla="*/ 25835 w 5635688"/>
              <a:gd name="connsiteY12" fmla="*/ 4698008 h 7192213"/>
              <a:gd name="connsiteX13" fmla="*/ 17801 w 5635688"/>
              <a:gd name="connsiteY13" fmla="*/ 4693286 h 7192213"/>
              <a:gd name="connsiteX14" fmla="*/ 17096 w 5635688"/>
              <a:gd name="connsiteY14" fmla="*/ 4679416 h 7192213"/>
              <a:gd name="connsiteX15" fmla="*/ 17250 w 5635688"/>
              <a:gd name="connsiteY15" fmla="*/ 4657582 h 7192213"/>
              <a:gd name="connsiteX16" fmla="*/ 25682 w 5635688"/>
              <a:gd name="connsiteY16" fmla="*/ 4608673 h 7192213"/>
              <a:gd name="connsiteX17" fmla="*/ 20696 w 5635688"/>
              <a:gd name="connsiteY17" fmla="*/ 27254 h 7192213"/>
              <a:gd name="connsiteX18" fmla="*/ 44529 w 5635688"/>
              <a:gd name="connsiteY18" fmla="*/ 3139 h 7192213"/>
              <a:gd name="connsiteX19" fmla="*/ 64219 w 5635688"/>
              <a:gd name="connsiteY19" fmla="*/ 24 h 7192213"/>
              <a:gd name="connsiteX20" fmla="*/ 2653439 w 5635688"/>
              <a:gd name="connsiteY20" fmla="*/ 0 h 7192213"/>
              <a:gd name="connsiteX21" fmla="*/ 2959929 w 5635688"/>
              <a:gd name="connsiteY21" fmla="*/ 0 h 7192213"/>
              <a:gd name="connsiteX22" fmla="*/ 5549063 w 5635688"/>
              <a:gd name="connsiteY22" fmla="*/ 0 h 7192213"/>
              <a:gd name="connsiteX23" fmla="*/ 5549068 w 5635688"/>
              <a:gd name="connsiteY23" fmla="*/ 2 h 7192213"/>
              <a:gd name="connsiteX24" fmla="*/ 5553587 w 5635688"/>
              <a:gd name="connsiteY24" fmla="*/ 0 h 7192213"/>
              <a:gd name="connsiteX25" fmla="*/ 5559961 w 5635688"/>
              <a:gd name="connsiteY25" fmla="*/ 3034 h 7192213"/>
              <a:gd name="connsiteX26" fmla="*/ 5596211 w 5635688"/>
              <a:gd name="connsiteY26" fmla="*/ 3034 h 7192213"/>
              <a:gd name="connsiteX27" fmla="*/ 5629738 w 5635688"/>
              <a:gd name="connsiteY27" fmla="*/ 36562 h 7192213"/>
              <a:gd name="connsiteX28" fmla="*/ 5629738 w 5635688"/>
              <a:gd name="connsiteY28" fmla="*/ 900024 h 7192213"/>
              <a:gd name="connsiteX29" fmla="*/ 5635688 w 5635688"/>
              <a:gd name="connsiteY29" fmla="*/ 909622 h 7192213"/>
              <a:gd name="connsiteX30" fmla="*/ 5629738 w 5635688"/>
              <a:gd name="connsiteY30" fmla="*/ 4092765 h 7192213"/>
              <a:gd name="connsiteX31" fmla="*/ 5629737 w 5635688"/>
              <a:gd name="connsiteY31" fmla="*/ 5426373 h 7192213"/>
              <a:gd name="connsiteX32" fmla="*/ 5629737 w 5635688"/>
              <a:gd name="connsiteY32" fmla="*/ 5848539 h 7192213"/>
              <a:gd name="connsiteX33" fmla="*/ 5629737 w 5635688"/>
              <a:gd name="connsiteY33" fmla="*/ 6736614 h 7192213"/>
              <a:gd name="connsiteX34" fmla="*/ 5629737 w 5635688"/>
              <a:gd name="connsiteY34" fmla="*/ 7158780 h 7192213"/>
              <a:gd name="connsiteX35" fmla="*/ 5596210 w 5635688"/>
              <a:gd name="connsiteY35" fmla="*/ 7192213 h 7192213"/>
              <a:gd name="connsiteX36" fmla="*/ 1982520 w 5635688"/>
              <a:gd name="connsiteY36" fmla="*/ 7192213 h 7192213"/>
              <a:gd name="connsiteX37" fmla="*/ 1976650 w 5635688"/>
              <a:gd name="connsiteY37" fmla="*/ 7189772 h 7192213"/>
              <a:gd name="connsiteX38" fmla="*/ 64205 w 5635688"/>
              <a:gd name="connsiteY38" fmla="*/ 7189772 h 7192213"/>
              <a:gd name="connsiteX39" fmla="*/ 28826 w 5635688"/>
              <a:gd name="connsiteY39" fmla="*/ 7165867 h 7192213"/>
              <a:gd name="connsiteX40" fmla="*/ 28826 w 5635688"/>
              <a:gd name="connsiteY40" fmla="*/ 6079439 h 7192213"/>
              <a:gd name="connsiteX41" fmla="*/ 18871 w 5635688"/>
              <a:gd name="connsiteY41" fmla="*/ 6043977 h 7192213"/>
              <a:gd name="connsiteX42" fmla="*/ 28826 w 5635688"/>
              <a:gd name="connsiteY42" fmla="*/ 6007501 h 7192213"/>
              <a:gd name="connsiteX43" fmla="*/ 28826 w 5635688"/>
              <a:gd name="connsiteY43" fmla="*/ 5521424 h 7192213"/>
              <a:gd name="connsiteX44" fmla="*/ 28826 w 5635688"/>
              <a:gd name="connsiteY44" fmla="*/ 5456903 h 7192213"/>
              <a:gd name="connsiteX45" fmla="*/ 18216 w 5635688"/>
              <a:gd name="connsiteY45" fmla="*/ 5420866 h 7192213"/>
              <a:gd name="connsiteX46" fmla="*/ 6056 w 5635688"/>
              <a:gd name="connsiteY46" fmla="*/ 5384020 h 7192213"/>
              <a:gd name="connsiteX47" fmla="*/ 815 w 5635688"/>
              <a:gd name="connsiteY47" fmla="*/ 5348515 h 7192213"/>
              <a:gd name="connsiteX48" fmla="*/ 0 w 5635688"/>
              <a:gd name="connsiteY48" fmla="*/ 5321182 h 7192213"/>
              <a:gd name="connsiteX0" fmla="*/ 0 w 5635688"/>
              <a:gd name="connsiteY0" fmla="*/ 5321182 h 7192213"/>
              <a:gd name="connsiteX1" fmla="*/ 7176 w 5635688"/>
              <a:gd name="connsiteY1" fmla="*/ 5292545 h 7192213"/>
              <a:gd name="connsiteX2" fmla="*/ 4191 w 5635688"/>
              <a:gd name="connsiteY2" fmla="*/ 5273215 h 7192213"/>
              <a:gd name="connsiteX3" fmla="*/ 11880 w 5635688"/>
              <a:gd name="connsiteY3" fmla="*/ 5237214 h 7192213"/>
              <a:gd name="connsiteX4" fmla="*/ 18963 w 5635688"/>
              <a:gd name="connsiteY4" fmla="*/ 5184548 h 7192213"/>
              <a:gd name="connsiteX5" fmla="*/ 26514 w 5635688"/>
              <a:gd name="connsiteY5" fmla="*/ 5148294 h 7192213"/>
              <a:gd name="connsiteX6" fmla="*/ 28826 w 5635688"/>
              <a:gd name="connsiteY6" fmla="*/ 5141304 h 7192213"/>
              <a:gd name="connsiteX7" fmla="*/ 28826 w 5635688"/>
              <a:gd name="connsiteY7" fmla="*/ 4904080 h 7192213"/>
              <a:gd name="connsiteX8" fmla="*/ 26241 w 5635688"/>
              <a:gd name="connsiteY8" fmla="*/ 4886580 h 7192213"/>
              <a:gd name="connsiteX9" fmla="*/ 28826 w 5635688"/>
              <a:gd name="connsiteY9" fmla="*/ 4827542 h 7192213"/>
              <a:gd name="connsiteX10" fmla="*/ 25306 w 5635688"/>
              <a:gd name="connsiteY10" fmla="*/ 4818968 h 7192213"/>
              <a:gd name="connsiteX11" fmla="*/ 28826 w 5635688"/>
              <a:gd name="connsiteY11" fmla="*/ 4761248 h 7192213"/>
              <a:gd name="connsiteX12" fmla="*/ 25835 w 5635688"/>
              <a:gd name="connsiteY12" fmla="*/ 4698008 h 7192213"/>
              <a:gd name="connsiteX13" fmla="*/ 17801 w 5635688"/>
              <a:gd name="connsiteY13" fmla="*/ 4693286 h 7192213"/>
              <a:gd name="connsiteX14" fmla="*/ 17096 w 5635688"/>
              <a:gd name="connsiteY14" fmla="*/ 4679416 h 7192213"/>
              <a:gd name="connsiteX15" fmla="*/ 17250 w 5635688"/>
              <a:gd name="connsiteY15" fmla="*/ 4657582 h 7192213"/>
              <a:gd name="connsiteX16" fmla="*/ 25682 w 5635688"/>
              <a:gd name="connsiteY16" fmla="*/ 4608673 h 7192213"/>
              <a:gd name="connsiteX17" fmla="*/ 20696 w 5635688"/>
              <a:gd name="connsiteY17" fmla="*/ 27254 h 7192213"/>
              <a:gd name="connsiteX18" fmla="*/ 44529 w 5635688"/>
              <a:gd name="connsiteY18" fmla="*/ 3139 h 7192213"/>
              <a:gd name="connsiteX19" fmla="*/ 64219 w 5635688"/>
              <a:gd name="connsiteY19" fmla="*/ 24 h 7192213"/>
              <a:gd name="connsiteX20" fmla="*/ 2653439 w 5635688"/>
              <a:gd name="connsiteY20" fmla="*/ 0 h 7192213"/>
              <a:gd name="connsiteX21" fmla="*/ 2959929 w 5635688"/>
              <a:gd name="connsiteY21" fmla="*/ 0 h 7192213"/>
              <a:gd name="connsiteX22" fmla="*/ 5549063 w 5635688"/>
              <a:gd name="connsiteY22" fmla="*/ 0 h 7192213"/>
              <a:gd name="connsiteX23" fmla="*/ 5549068 w 5635688"/>
              <a:gd name="connsiteY23" fmla="*/ 2 h 7192213"/>
              <a:gd name="connsiteX24" fmla="*/ 5553587 w 5635688"/>
              <a:gd name="connsiteY24" fmla="*/ 0 h 7192213"/>
              <a:gd name="connsiteX25" fmla="*/ 5559961 w 5635688"/>
              <a:gd name="connsiteY25" fmla="*/ 3034 h 7192213"/>
              <a:gd name="connsiteX26" fmla="*/ 5596211 w 5635688"/>
              <a:gd name="connsiteY26" fmla="*/ 3034 h 7192213"/>
              <a:gd name="connsiteX27" fmla="*/ 5629738 w 5635688"/>
              <a:gd name="connsiteY27" fmla="*/ 36562 h 7192213"/>
              <a:gd name="connsiteX28" fmla="*/ 5629738 w 5635688"/>
              <a:gd name="connsiteY28" fmla="*/ 900024 h 7192213"/>
              <a:gd name="connsiteX29" fmla="*/ 5635688 w 5635688"/>
              <a:gd name="connsiteY29" fmla="*/ 909622 h 7192213"/>
              <a:gd name="connsiteX30" fmla="*/ 5629737 w 5635688"/>
              <a:gd name="connsiteY30" fmla="*/ 5426373 h 7192213"/>
              <a:gd name="connsiteX31" fmla="*/ 5629737 w 5635688"/>
              <a:gd name="connsiteY31" fmla="*/ 5848539 h 7192213"/>
              <a:gd name="connsiteX32" fmla="*/ 5629737 w 5635688"/>
              <a:gd name="connsiteY32" fmla="*/ 6736614 h 7192213"/>
              <a:gd name="connsiteX33" fmla="*/ 5629737 w 5635688"/>
              <a:gd name="connsiteY33" fmla="*/ 7158780 h 7192213"/>
              <a:gd name="connsiteX34" fmla="*/ 5596210 w 5635688"/>
              <a:gd name="connsiteY34" fmla="*/ 7192213 h 7192213"/>
              <a:gd name="connsiteX35" fmla="*/ 1982520 w 5635688"/>
              <a:gd name="connsiteY35" fmla="*/ 7192213 h 7192213"/>
              <a:gd name="connsiteX36" fmla="*/ 1976650 w 5635688"/>
              <a:gd name="connsiteY36" fmla="*/ 7189772 h 7192213"/>
              <a:gd name="connsiteX37" fmla="*/ 64205 w 5635688"/>
              <a:gd name="connsiteY37" fmla="*/ 7189772 h 7192213"/>
              <a:gd name="connsiteX38" fmla="*/ 28826 w 5635688"/>
              <a:gd name="connsiteY38" fmla="*/ 7165867 h 7192213"/>
              <a:gd name="connsiteX39" fmla="*/ 28826 w 5635688"/>
              <a:gd name="connsiteY39" fmla="*/ 6079439 h 7192213"/>
              <a:gd name="connsiteX40" fmla="*/ 18871 w 5635688"/>
              <a:gd name="connsiteY40" fmla="*/ 6043977 h 7192213"/>
              <a:gd name="connsiteX41" fmla="*/ 28826 w 5635688"/>
              <a:gd name="connsiteY41" fmla="*/ 6007501 h 7192213"/>
              <a:gd name="connsiteX42" fmla="*/ 28826 w 5635688"/>
              <a:gd name="connsiteY42" fmla="*/ 5521424 h 7192213"/>
              <a:gd name="connsiteX43" fmla="*/ 28826 w 5635688"/>
              <a:gd name="connsiteY43" fmla="*/ 5456903 h 7192213"/>
              <a:gd name="connsiteX44" fmla="*/ 18216 w 5635688"/>
              <a:gd name="connsiteY44" fmla="*/ 5420866 h 7192213"/>
              <a:gd name="connsiteX45" fmla="*/ 6056 w 5635688"/>
              <a:gd name="connsiteY45" fmla="*/ 5384020 h 7192213"/>
              <a:gd name="connsiteX46" fmla="*/ 815 w 5635688"/>
              <a:gd name="connsiteY46" fmla="*/ 5348515 h 7192213"/>
              <a:gd name="connsiteX47" fmla="*/ 0 w 5635688"/>
              <a:gd name="connsiteY47" fmla="*/ 5321182 h 7192213"/>
              <a:gd name="connsiteX0" fmla="*/ 0 w 5629738"/>
              <a:gd name="connsiteY0" fmla="*/ 5321182 h 7192213"/>
              <a:gd name="connsiteX1" fmla="*/ 7176 w 5629738"/>
              <a:gd name="connsiteY1" fmla="*/ 5292545 h 7192213"/>
              <a:gd name="connsiteX2" fmla="*/ 4191 w 5629738"/>
              <a:gd name="connsiteY2" fmla="*/ 5273215 h 7192213"/>
              <a:gd name="connsiteX3" fmla="*/ 11880 w 5629738"/>
              <a:gd name="connsiteY3" fmla="*/ 5237214 h 7192213"/>
              <a:gd name="connsiteX4" fmla="*/ 18963 w 5629738"/>
              <a:gd name="connsiteY4" fmla="*/ 5184548 h 7192213"/>
              <a:gd name="connsiteX5" fmla="*/ 26514 w 5629738"/>
              <a:gd name="connsiteY5" fmla="*/ 5148294 h 7192213"/>
              <a:gd name="connsiteX6" fmla="*/ 28826 w 5629738"/>
              <a:gd name="connsiteY6" fmla="*/ 5141304 h 7192213"/>
              <a:gd name="connsiteX7" fmla="*/ 28826 w 5629738"/>
              <a:gd name="connsiteY7" fmla="*/ 4904080 h 7192213"/>
              <a:gd name="connsiteX8" fmla="*/ 26241 w 5629738"/>
              <a:gd name="connsiteY8" fmla="*/ 4886580 h 7192213"/>
              <a:gd name="connsiteX9" fmla="*/ 28826 w 5629738"/>
              <a:gd name="connsiteY9" fmla="*/ 4827542 h 7192213"/>
              <a:gd name="connsiteX10" fmla="*/ 25306 w 5629738"/>
              <a:gd name="connsiteY10" fmla="*/ 4818968 h 7192213"/>
              <a:gd name="connsiteX11" fmla="*/ 28826 w 5629738"/>
              <a:gd name="connsiteY11" fmla="*/ 4761248 h 7192213"/>
              <a:gd name="connsiteX12" fmla="*/ 25835 w 5629738"/>
              <a:gd name="connsiteY12" fmla="*/ 4698008 h 7192213"/>
              <a:gd name="connsiteX13" fmla="*/ 17801 w 5629738"/>
              <a:gd name="connsiteY13" fmla="*/ 4693286 h 7192213"/>
              <a:gd name="connsiteX14" fmla="*/ 17096 w 5629738"/>
              <a:gd name="connsiteY14" fmla="*/ 4679416 h 7192213"/>
              <a:gd name="connsiteX15" fmla="*/ 17250 w 5629738"/>
              <a:gd name="connsiteY15" fmla="*/ 4657582 h 7192213"/>
              <a:gd name="connsiteX16" fmla="*/ 25682 w 5629738"/>
              <a:gd name="connsiteY16" fmla="*/ 4608673 h 7192213"/>
              <a:gd name="connsiteX17" fmla="*/ 20696 w 5629738"/>
              <a:gd name="connsiteY17" fmla="*/ 27254 h 7192213"/>
              <a:gd name="connsiteX18" fmla="*/ 44529 w 5629738"/>
              <a:gd name="connsiteY18" fmla="*/ 3139 h 7192213"/>
              <a:gd name="connsiteX19" fmla="*/ 64219 w 5629738"/>
              <a:gd name="connsiteY19" fmla="*/ 24 h 7192213"/>
              <a:gd name="connsiteX20" fmla="*/ 2653439 w 5629738"/>
              <a:gd name="connsiteY20" fmla="*/ 0 h 7192213"/>
              <a:gd name="connsiteX21" fmla="*/ 2959929 w 5629738"/>
              <a:gd name="connsiteY21" fmla="*/ 0 h 7192213"/>
              <a:gd name="connsiteX22" fmla="*/ 5549063 w 5629738"/>
              <a:gd name="connsiteY22" fmla="*/ 0 h 7192213"/>
              <a:gd name="connsiteX23" fmla="*/ 5549068 w 5629738"/>
              <a:gd name="connsiteY23" fmla="*/ 2 h 7192213"/>
              <a:gd name="connsiteX24" fmla="*/ 5553587 w 5629738"/>
              <a:gd name="connsiteY24" fmla="*/ 0 h 7192213"/>
              <a:gd name="connsiteX25" fmla="*/ 5559961 w 5629738"/>
              <a:gd name="connsiteY25" fmla="*/ 3034 h 7192213"/>
              <a:gd name="connsiteX26" fmla="*/ 5596211 w 5629738"/>
              <a:gd name="connsiteY26" fmla="*/ 3034 h 7192213"/>
              <a:gd name="connsiteX27" fmla="*/ 5629738 w 5629738"/>
              <a:gd name="connsiteY27" fmla="*/ 36562 h 7192213"/>
              <a:gd name="connsiteX28" fmla="*/ 5629738 w 5629738"/>
              <a:gd name="connsiteY28" fmla="*/ 900024 h 7192213"/>
              <a:gd name="connsiteX29" fmla="*/ 5629737 w 5629738"/>
              <a:gd name="connsiteY29" fmla="*/ 5426373 h 7192213"/>
              <a:gd name="connsiteX30" fmla="*/ 5629737 w 5629738"/>
              <a:gd name="connsiteY30" fmla="*/ 5848539 h 7192213"/>
              <a:gd name="connsiteX31" fmla="*/ 5629737 w 5629738"/>
              <a:gd name="connsiteY31" fmla="*/ 6736614 h 7192213"/>
              <a:gd name="connsiteX32" fmla="*/ 5629737 w 5629738"/>
              <a:gd name="connsiteY32" fmla="*/ 7158780 h 7192213"/>
              <a:gd name="connsiteX33" fmla="*/ 5596210 w 5629738"/>
              <a:gd name="connsiteY33" fmla="*/ 7192213 h 7192213"/>
              <a:gd name="connsiteX34" fmla="*/ 1982520 w 5629738"/>
              <a:gd name="connsiteY34" fmla="*/ 7192213 h 7192213"/>
              <a:gd name="connsiteX35" fmla="*/ 1976650 w 5629738"/>
              <a:gd name="connsiteY35" fmla="*/ 7189772 h 7192213"/>
              <a:gd name="connsiteX36" fmla="*/ 64205 w 5629738"/>
              <a:gd name="connsiteY36" fmla="*/ 7189772 h 7192213"/>
              <a:gd name="connsiteX37" fmla="*/ 28826 w 5629738"/>
              <a:gd name="connsiteY37" fmla="*/ 7165867 h 7192213"/>
              <a:gd name="connsiteX38" fmla="*/ 28826 w 5629738"/>
              <a:gd name="connsiteY38" fmla="*/ 6079439 h 7192213"/>
              <a:gd name="connsiteX39" fmla="*/ 18871 w 5629738"/>
              <a:gd name="connsiteY39" fmla="*/ 6043977 h 7192213"/>
              <a:gd name="connsiteX40" fmla="*/ 28826 w 5629738"/>
              <a:gd name="connsiteY40" fmla="*/ 6007501 h 7192213"/>
              <a:gd name="connsiteX41" fmla="*/ 28826 w 5629738"/>
              <a:gd name="connsiteY41" fmla="*/ 5521424 h 7192213"/>
              <a:gd name="connsiteX42" fmla="*/ 28826 w 5629738"/>
              <a:gd name="connsiteY42" fmla="*/ 5456903 h 7192213"/>
              <a:gd name="connsiteX43" fmla="*/ 18216 w 5629738"/>
              <a:gd name="connsiteY43" fmla="*/ 5420866 h 7192213"/>
              <a:gd name="connsiteX44" fmla="*/ 6056 w 5629738"/>
              <a:gd name="connsiteY44" fmla="*/ 5384020 h 7192213"/>
              <a:gd name="connsiteX45" fmla="*/ 815 w 5629738"/>
              <a:gd name="connsiteY45" fmla="*/ 5348515 h 7192213"/>
              <a:gd name="connsiteX46" fmla="*/ 0 w 5629738"/>
              <a:gd name="connsiteY46" fmla="*/ 5321182 h 7192213"/>
              <a:gd name="connsiteX0" fmla="*/ 0 w 5629738"/>
              <a:gd name="connsiteY0" fmla="*/ 5321182 h 7192213"/>
              <a:gd name="connsiteX1" fmla="*/ 7176 w 5629738"/>
              <a:gd name="connsiteY1" fmla="*/ 5292545 h 7192213"/>
              <a:gd name="connsiteX2" fmla="*/ 4191 w 5629738"/>
              <a:gd name="connsiteY2" fmla="*/ 5273215 h 7192213"/>
              <a:gd name="connsiteX3" fmla="*/ 11880 w 5629738"/>
              <a:gd name="connsiteY3" fmla="*/ 5237214 h 7192213"/>
              <a:gd name="connsiteX4" fmla="*/ 18963 w 5629738"/>
              <a:gd name="connsiteY4" fmla="*/ 5184548 h 7192213"/>
              <a:gd name="connsiteX5" fmla="*/ 26514 w 5629738"/>
              <a:gd name="connsiteY5" fmla="*/ 5148294 h 7192213"/>
              <a:gd name="connsiteX6" fmla="*/ 28826 w 5629738"/>
              <a:gd name="connsiteY6" fmla="*/ 5141304 h 7192213"/>
              <a:gd name="connsiteX7" fmla="*/ 28826 w 5629738"/>
              <a:gd name="connsiteY7" fmla="*/ 4904080 h 7192213"/>
              <a:gd name="connsiteX8" fmla="*/ 26241 w 5629738"/>
              <a:gd name="connsiteY8" fmla="*/ 4886580 h 7192213"/>
              <a:gd name="connsiteX9" fmla="*/ 28826 w 5629738"/>
              <a:gd name="connsiteY9" fmla="*/ 4827542 h 7192213"/>
              <a:gd name="connsiteX10" fmla="*/ 25306 w 5629738"/>
              <a:gd name="connsiteY10" fmla="*/ 4818968 h 7192213"/>
              <a:gd name="connsiteX11" fmla="*/ 28826 w 5629738"/>
              <a:gd name="connsiteY11" fmla="*/ 4761248 h 7192213"/>
              <a:gd name="connsiteX12" fmla="*/ 25835 w 5629738"/>
              <a:gd name="connsiteY12" fmla="*/ 4698008 h 7192213"/>
              <a:gd name="connsiteX13" fmla="*/ 17801 w 5629738"/>
              <a:gd name="connsiteY13" fmla="*/ 4693286 h 7192213"/>
              <a:gd name="connsiteX14" fmla="*/ 17096 w 5629738"/>
              <a:gd name="connsiteY14" fmla="*/ 4679416 h 7192213"/>
              <a:gd name="connsiteX15" fmla="*/ 17250 w 5629738"/>
              <a:gd name="connsiteY15" fmla="*/ 4657582 h 7192213"/>
              <a:gd name="connsiteX16" fmla="*/ 25682 w 5629738"/>
              <a:gd name="connsiteY16" fmla="*/ 4608673 h 7192213"/>
              <a:gd name="connsiteX17" fmla="*/ 20696 w 5629738"/>
              <a:gd name="connsiteY17" fmla="*/ 27254 h 7192213"/>
              <a:gd name="connsiteX18" fmla="*/ 44529 w 5629738"/>
              <a:gd name="connsiteY18" fmla="*/ 3139 h 7192213"/>
              <a:gd name="connsiteX19" fmla="*/ 64219 w 5629738"/>
              <a:gd name="connsiteY19" fmla="*/ 24 h 7192213"/>
              <a:gd name="connsiteX20" fmla="*/ 2653439 w 5629738"/>
              <a:gd name="connsiteY20" fmla="*/ 0 h 7192213"/>
              <a:gd name="connsiteX21" fmla="*/ 2959929 w 5629738"/>
              <a:gd name="connsiteY21" fmla="*/ 0 h 7192213"/>
              <a:gd name="connsiteX22" fmla="*/ 5549063 w 5629738"/>
              <a:gd name="connsiteY22" fmla="*/ 0 h 7192213"/>
              <a:gd name="connsiteX23" fmla="*/ 5549068 w 5629738"/>
              <a:gd name="connsiteY23" fmla="*/ 2 h 7192213"/>
              <a:gd name="connsiteX24" fmla="*/ 5553587 w 5629738"/>
              <a:gd name="connsiteY24" fmla="*/ 0 h 7192213"/>
              <a:gd name="connsiteX25" fmla="*/ 5559961 w 5629738"/>
              <a:gd name="connsiteY25" fmla="*/ 3034 h 7192213"/>
              <a:gd name="connsiteX26" fmla="*/ 5596211 w 5629738"/>
              <a:gd name="connsiteY26" fmla="*/ 3034 h 7192213"/>
              <a:gd name="connsiteX27" fmla="*/ 5629738 w 5629738"/>
              <a:gd name="connsiteY27" fmla="*/ 36562 h 7192213"/>
              <a:gd name="connsiteX28" fmla="*/ 5629737 w 5629738"/>
              <a:gd name="connsiteY28" fmla="*/ 5426373 h 7192213"/>
              <a:gd name="connsiteX29" fmla="*/ 5629737 w 5629738"/>
              <a:gd name="connsiteY29" fmla="*/ 5848539 h 7192213"/>
              <a:gd name="connsiteX30" fmla="*/ 5629737 w 5629738"/>
              <a:gd name="connsiteY30" fmla="*/ 6736614 h 7192213"/>
              <a:gd name="connsiteX31" fmla="*/ 5629737 w 5629738"/>
              <a:gd name="connsiteY31" fmla="*/ 7158780 h 7192213"/>
              <a:gd name="connsiteX32" fmla="*/ 5596210 w 5629738"/>
              <a:gd name="connsiteY32" fmla="*/ 7192213 h 7192213"/>
              <a:gd name="connsiteX33" fmla="*/ 1982520 w 5629738"/>
              <a:gd name="connsiteY33" fmla="*/ 7192213 h 7192213"/>
              <a:gd name="connsiteX34" fmla="*/ 1976650 w 5629738"/>
              <a:gd name="connsiteY34" fmla="*/ 7189772 h 7192213"/>
              <a:gd name="connsiteX35" fmla="*/ 64205 w 5629738"/>
              <a:gd name="connsiteY35" fmla="*/ 7189772 h 7192213"/>
              <a:gd name="connsiteX36" fmla="*/ 28826 w 5629738"/>
              <a:gd name="connsiteY36" fmla="*/ 7165867 h 7192213"/>
              <a:gd name="connsiteX37" fmla="*/ 28826 w 5629738"/>
              <a:gd name="connsiteY37" fmla="*/ 6079439 h 7192213"/>
              <a:gd name="connsiteX38" fmla="*/ 18871 w 5629738"/>
              <a:gd name="connsiteY38" fmla="*/ 6043977 h 7192213"/>
              <a:gd name="connsiteX39" fmla="*/ 28826 w 5629738"/>
              <a:gd name="connsiteY39" fmla="*/ 6007501 h 7192213"/>
              <a:gd name="connsiteX40" fmla="*/ 28826 w 5629738"/>
              <a:gd name="connsiteY40" fmla="*/ 5521424 h 7192213"/>
              <a:gd name="connsiteX41" fmla="*/ 28826 w 5629738"/>
              <a:gd name="connsiteY41" fmla="*/ 5456903 h 7192213"/>
              <a:gd name="connsiteX42" fmla="*/ 18216 w 5629738"/>
              <a:gd name="connsiteY42" fmla="*/ 5420866 h 7192213"/>
              <a:gd name="connsiteX43" fmla="*/ 6056 w 5629738"/>
              <a:gd name="connsiteY43" fmla="*/ 5384020 h 7192213"/>
              <a:gd name="connsiteX44" fmla="*/ 815 w 5629738"/>
              <a:gd name="connsiteY44" fmla="*/ 5348515 h 7192213"/>
              <a:gd name="connsiteX45" fmla="*/ 0 w 5629738"/>
              <a:gd name="connsiteY45" fmla="*/ 5321182 h 7192213"/>
              <a:gd name="connsiteX0" fmla="*/ 0 w 5629738"/>
              <a:gd name="connsiteY0" fmla="*/ 5321182 h 7192213"/>
              <a:gd name="connsiteX1" fmla="*/ 7176 w 5629738"/>
              <a:gd name="connsiteY1" fmla="*/ 5292545 h 7192213"/>
              <a:gd name="connsiteX2" fmla="*/ 4191 w 5629738"/>
              <a:gd name="connsiteY2" fmla="*/ 5273215 h 7192213"/>
              <a:gd name="connsiteX3" fmla="*/ 11880 w 5629738"/>
              <a:gd name="connsiteY3" fmla="*/ 5237214 h 7192213"/>
              <a:gd name="connsiteX4" fmla="*/ 18963 w 5629738"/>
              <a:gd name="connsiteY4" fmla="*/ 5184548 h 7192213"/>
              <a:gd name="connsiteX5" fmla="*/ 26514 w 5629738"/>
              <a:gd name="connsiteY5" fmla="*/ 5148294 h 7192213"/>
              <a:gd name="connsiteX6" fmla="*/ 28826 w 5629738"/>
              <a:gd name="connsiteY6" fmla="*/ 5141304 h 7192213"/>
              <a:gd name="connsiteX7" fmla="*/ 28826 w 5629738"/>
              <a:gd name="connsiteY7" fmla="*/ 4904080 h 7192213"/>
              <a:gd name="connsiteX8" fmla="*/ 26241 w 5629738"/>
              <a:gd name="connsiteY8" fmla="*/ 4886580 h 7192213"/>
              <a:gd name="connsiteX9" fmla="*/ 28826 w 5629738"/>
              <a:gd name="connsiteY9" fmla="*/ 4827542 h 7192213"/>
              <a:gd name="connsiteX10" fmla="*/ 25306 w 5629738"/>
              <a:gd name="connsiteY10" fmla="*/ 4818968 h 7192213"/>
              <a:gd name="connsiteX11" fmla="*/ 28826 w 5629738"/>
              <a:gd name="connsiteY11" fmla="*/ 4761248 h 7192213"/>
              <a:gd name="connsiteX12" fmla="*/ 25835 w 5629738"/>
              <a:gd name="connsiteY12" fmla="*/ 4698008 h 7192213"/>
              <a:gd name="connsiteX13" fmla="*/ 17801 w 5629738"/>
              <a:gd name="connsiteY13" fmla="*/ 4693286 h 7192213"/>
              <a:gd name="connsiteX14" fmla="*/ 17096 w 5629738"/>
              <a:gd name="connsiteY14" fmla="*/ 4679416 h 7192213"/>
              <a:gd name="connsiteX15" fmla="*/ 17250 w 5629738"/>
              <a:gd name="connsiteY15" fmla="*/ 4657582 h 7192213"/>
              <a:gd name="connsiteX16" fmla="*/ 25682 w 5629738"/>
              <a:gd name="connsiteY16" fmla="*/ 4608673 h 7192213"/>
              <a:gd name="connsiteX17" fmla="*/ 20696 w 5629738"/>
              <a:gd name="connsiteY17" fmla="*/ 27254 h 7192213"/>
              <a:gd name="connsiteX18" fmla="*/ 44529 w 5629738"/>
              <a:gd name="connsiteY18" fmla="*/ 3139 h 7192213"/>
              <a:gd name="connsiteX19" fmla="*/ 64219 w 5629738"/>
              <a:gd name="connsiteY19" fmla="*/ 24 h 7192213"/>
              <a:gd name="connsiteX20" fmla="*/ 2653439 w 5629738"/>
              <a:gd name="connsiteY20" fmla="*/ 0 h 7192213"/>
              <a:gd name="connsiteX21" fmla="*/ 2959929 w 5629738"/>
              <a:gd name="connsiteY21" fmla="*/ 0 h 7192213"/>
              <a:gd name="connsiteX22" fmla="*/ 5549063 w 5629738"/>
              <a:gd name="connsiteY22" fmla="*/ 0 h 7192213"/>
              <a:gd name="connsiteX23" fmla="*/ 5549068 w 5629738"/>
              <a:gd name="connsiteY23" fmla="*/ 2 h 7192213"/>
              <a:gd name="connsiteX24" fmla="*/ 5553587 w 5629738"/>
              <a:gd name="connsiteY24" fmla="*/ 0 h 7192213"/>
              <a:gd name="connsiteX25" fmla="*/ 5559961 w 5629738"/>
              <a:gd name="connsiteY25" fmla="*/ 3034 h 7192213"/>
              <a:gd name="connsiteX26" fmla="*/ 5596211 w 5629738"/>
              <a:gd name="connsiteY26" fmla="*/ 3034 h 7192213"/>
              <a:gd name="connsiteX27" fmla="*/ 5629738 w 5629738"/>
              <a:gd name="connsiteY27" fmla="*/ 36562 h 7192213"/>
              <a:gd name="connsiteX28" fmla="*/ 5629737 w 5629738"/>
              <a:gd name="connsiteY28" fmla="*/ 5426373 h 7192213"/>
              <a:gd name="connsiteX29" fmla="*/ 5629737 w 5629738"/>
              <a:gd name="connsiteY29" fmla="*/ 5848539 h 7192213"/>
              <a:gd name="connsiteX30" fmla="*/ 5629737 w 5629738"/>
              <a:gd name="connsiteY30" fmla="*/ 7158780 h 7192213"/>
              <a:gd name="connsiteX31" fmla="*/ 5596210 w 5629738"/>
              <a:gd name="connsiteY31" fmla="*/ 7192213 h 7192213"/>
              <a:gd name="connsiteX32" fmla="*/ 1982520 w 5629738"/>
              <a:gd name="connsiteY32" fmla="*/ 7192213 h 7192213"/>
              <a:gd name="connsiteX33" fmla="*/ 1976650 w 5629738"/>
              <a:gd name="connsiteY33" fmla="*/ 7189772 h 7192213"/>
              <a:gd name="connsiteX34" fmla="*/ 64205 w 5629738"/>
              <a:gd name="connsiteY34" fmla="*/ 7189772 h 7192213"/>
              <a:gd name="connsiteX35" fmla="*/ 28826 w 5629738"/>
              <a:gd name="connsiteY35" fmla="*/ 7165867 h 7192213"/>
              <a:gd name="connsiteX36" fmla="*/ 28826 w 5629738"/>
              <a:gd name="connsiteY36" fmla="*/ 6079439 h 7192213"/>
              <a:gd name="connsiteX37" fmla="*/ 18871 w 5629738"/>
              <a:gd name="connsiteY37" fmla="*/ 6043977 h 7192213"/>
              <a:gd name="connsiteX38" fmla="*/ 28826 w 5629738"/>
              <a:gd name="connsiteY38" fmla="*/ 6007501 h 7192213"/>
              <a:gd name="connsiteX39" fmla="*/ 28826 w 5629738"/>
              <a:gd name="connsiteY39" fmla="*/ 5521424 h 7192213"/>
              <a:gd name="connsiteX40" fmla="*/ 28826 w 5629738"/>
              <a:gd name="connsiteY40" fmla="*/ 5456903 h 7192213"/>
              <a:gd name="connsiteX41" fmla="*/ 18216 w 5629738"/>
              <a:gd name="connsiteY41" fmla="*/ 5420866 h 7192213"/>
              <a:gd name="connsiteX42" fmla="*/ 6056 w 5629738"/>
              <a:gd name="connsiteY42" fmla="*/ 5384020 h 7192213"/>
              <a:gd name="connsiteX43" fmla="*/ 815 w 5629738"/>
              <a:gd name="connsiteY43" fmla="*/ 5348515 h 7192213"/>
              <a:gd name="connsiteX44" fmla="*/ 0 w 5629738"/>
              <a:gd name="connsiteY44" fmla="*/ 5321182 h 7192213"/>
              <a:gd name="connsiteX0" fmla="*/ 0 w 5629738"/>
              <a:gd name="connsiteY0" fmla="*/ 5321182 h 7192213"/>
              <a:gd name="connsiteX1" fmla="*/ 7176 w 5629738"/>
              <a:gd name="connsiteY1" fmla="*/ 5292545 h 7192213"/>
              <a:gd name="connsiteX2" fmla="*/ 4191 w 5629738"/>
              <a:gd name="connsiteY2" fmla="*/ 5273215 h 7192213"/>
              <a:gd name="connsiteX3" fmla="*/ 11880 w 5629738"/>
              <a:gd name="connsiteY3" fmla="*/ 5237214 h 7192213"/>
              <a:gd name="connsiteX4" fmla="*/ 18963 w 5629738"/>
              <a:gd name="connsiteY4" fmla="*/ 5184548 h 7192213"/>
              <a:gd name="connsiteX5" fmla="*/ 26514 w 5629738"/>
              <a:gd name="connsiteY5" fmla="*/ 5148294 h 7192213"/>
              <a:gd name="connsiteX6" fmla="*/ 28826 w 5629738"/>
              <a:gd name="connsiteY6" fmla="*/ 5141304 h 7192213"/>
              <a:gd name="connsiteX7" fmla="*/ 28826 w 5629738"/>
              <a:gd name="connsiteY7" fmla="*/ 4904080 h 7192213"/>
              <a:gd name="connsiteX8" fmla="*/ 26241 w 5629738"/>
              <a:gd name="connsiteY8" fmla="*/ 4886580 h 7192213"/>
              <a:gd name="connsiteX9" fmla="*/ 28826 w 5629738"/>
              <a:gd name="connsiteY9" fmla="*/ 4827542 h 7192213"/>
              <a:gd name="connsiteX10" fmla="*/ 25306 w 5629738"/>
              <a:gd name="connsiteY10" fmla="*/ 4818968 h 7192213"/>
              <a:gd name="connsiteX11" fmla="*/ 28826 w 5629738"/>
              <a:gd name="connsiteY11" fmla="*/ 4761248 h 7192213"/>
              <a:gd name="connsiteX12" fmla="*/ 25835 w 5629738"/>
              <a:gd name="connsiteY12" fmla="*/ 4698008 h 7192213"/>
              <a:gd name="connsiteX13" fmla="*/ 17801 w 5629738"/>
              <a:gd name="connsiteY13" fmla="*/ 4693286 h 7192213"/>
              <a:gd name="connsiteX14" fmla="*/ 17096 w 5629738"/>
              <a:gd name="connsiteY14" fmla="*/ 4679416 h 7192213"/>
              <a:gd name="connsiteX15" fmla="*/ 17250 w 5629738"/>
              <a:gd name="connsiteY15" fmla="*/ 4657582 h 7192213"/>
              <a:gd name="connsiteX16" fmla="*/ 25682 w 5629738"/>
              <a:gd name="connsiteY16" fmla="*/ 4608673 h 7192213"/>
              <a:gd name="connsiteX17" fmla="*/ 20696 w 5629738"/>
              <a:gd name="connsiteY17" fmla="*/ 27254 h 7192213"/>
              <a:gd name="connsiteX18" fmla="*/ 44529 w 5629738"/>
              <a:gd name="connsiteY18" fmla="*/ 3139 h 7192213"/>
              <a:gd name="connsiteX19" fmla="*/ 64219 w 5629738"/>
              <a:gd name="connsiteY19" fmla="*/ 24 h 7192213"/>
              <a:gd name="connsiteX20" fmla="*/ 2653439 w 5629738"/>
              <a:gd name="connsiteY20" fmla="*/ 0 h 7192213"/>
              <a:gd name="connsiteX21" fmla="*/ 2959929 w 5629738"/>
              <a:gd name="connsiteY21" fmla="*/ 0 h 7192213"/>
              <a:gd name="connsiteX22" fmla="*/ 5549063 w 5629738"/>
              <a:gd name="connsiteY22" fmla="*/ 0 h 7192213"/>
              <a:gd name="connsiteX23" fmla="*/ 5549068 w 5629738"/>
              <a:gd name="connsiteY23" fmla="*/ 2 h 7192213"/>
              <a:gd name="connsiteX24" fmla="*/ 5553587 w 5629738"/>
              <a:gd name="connsiteY24" fmla="*/ 0 h 7192213"/>
              <a:gd name="connsiteX25" fmla="*/ 5559961 w 5629738"/>
              <a:gd name="connsiteY25" fmla="*/ 3034 h 7192213"/>
              <a:gd name="connsiteX26" fmla="*/ 5596211 w 5629738"/>
              <a:gd name="connsiteY26" fmla="*/ 3034 h 7192213"/>
              <a:gd name="connsiteX27" fmla="*/ 5629738 w 5629738"/>
              <a:gd name="connsiteY27" fmla="*/ 36562 h 7192213"/>
              <a:gd name="connsiteX28" fmla="*/ 5629737 w 5629738"/>
              <a:gd name="connsiteY28" fmla="*/ 5426373 h 7192213"/>
              <a:gd name="connsiteX29" fmla="*/ 5629737 w 5629738"/>
              <a:gd name="connsiteY29" fmla="*/ 7158780 h 7192213"/>
              <a:gd name="connsiteX30" fmla="*/ 5596210 w 5629738"/>
              <a:gd name="connsiteY30" fmla="*/ 7192213 h 7192213"/>
              <a:gd name="connsiteX31" fmla="*/ 1982520 w 5629738"/>
              <a:gd name="connsiteY31" fmla="*/ 7192213 h 7192213"/>
              <a:gd name="connsiteX32" fmla="*/ 1976650 w 5629738"/>
              <a:gd name="connsiteY32" fmla="*/ 7189772 h 7192213"/>
              <a:gd name="connsiteX33" fmla="*/ 64205 w 5629738"/>
              <a:gd name="connsiteY33" fmla="*/ 7189772 h 7192213"/>
              <a:gd name="connsiteX34" fmla="*/ 28826 w 5629738"/>
              <a:gd name="connsiteY34" fmla="*/ 7165867 h 7192213"/>
              <a:gd name="connsiteX35" fmla="*/ 28826 w 5629738"/>
              <a:gd name="connsiteY35" fmla="*/ 6079439 h 7192213"/>
              <a:gd name="connsiteX36" fmla="*/ 18871 w 5629738"/>
              <a:gd name="connsiteY36" fmla="*/ 6043977 h 7192213"/>
              <a:gd name="connsiteX37" fmla="*/ 28826 w 5629738"/>
              <a:gd name="connsiteY37" fmla="*/ 6007501 h 7192213"/>
              <a:gd name="connsiteX38" fmla="*/ 28826 w 5629738"/>
              <a:gd name="connsiteY38" fmla="*/ 5521424 h 7192213"/>
              <a:gd name="connsiteX39" fmla="*/ 28826 w 5629738"/>
              <a:gd name="connsiteY39" fmla="*/ 5456903 h 7192213"/>
              <a:gd name="connsiteX40" fmla="*/ 18216 w 5629738"/>
              <a:gd name="connsiteY40" fmla="*/ 5420866 h 7192213"/>
              <a:gd name="connsiteX41" fmla="*/ 6056 w 5629738"/>
              <a:gd name="connsiteY41" fmla="*/ 5384020 h 7192213"/>
              <a:gd name="connsiteX42" fmla="*/ 815 w 5629738"/>
              <a:gd name="connsiteY42" fmla="*/ 5348515 h 7192213"/>
              <a:gd name="connsiteX43" fmla="*/ 0 w 5629738"/>
              <a:gd name="connsiteY43" fmla="*/ 5321182 h 7192213"/>
              <a:gd name="connsiteX0" fmla="*/ 0 w 5633928"/>
              <a:gd name="connsiteY0" fmla="*/ 5321182 h 7192213"/>
              <a:gd name="connsiteX1" fmla="*/ 7176 w 5633928"/>
              <a:gd name="connsiteY1" fmla="*/ 5292545 h 7192213"/>
              <a:gd name="connsiteX2" fmla="*/ 4191 w 5633928"/>
              <a:gd name="connsiteY2" fmla="*/ 5273215 h 7192213"/>
              <a:gd name="connsiteX3" fmla="*/ 11880 w 5633928"/>
              <a:gd name="connsiteY3" fmla="*/ 5237214 h 7192213"/>
              <a:gd name="connsiteX4" fmla="*/ 18963 w 5633928"/>
              <a:gd name="connsiteY4" fmla="*/ 5184548 h 7192213"/>
              <a:gd name="connsiteX5" fmla="*/ 26514 w 5633928"/>
              <a:gd name="connsiteY5" fmla="*/ 5148294 h 7192213"/>
              <a:gd name="connsiteX6" fmla="*/ 28826 w 5633928"/>
              <a:gd name="connsiteY6" fmla="*/ 5141304 h 7192213"/>
              <a:gd name="connsiteX7" fmla="*/ 28826 w 5633928"/>
              <a:gd name="connsiteY7" fmla="*/ 4904080 h 7192213"/>
              <a:gd name="connsiteX8" fmla="*/ 26241 w 5633928"/>
              <a:gd name="connsiteY8" fmla="*/ 4886580 h 7192213"/>
              <a:gd name="connsiteX9" fmla="*/ 28826 w 5633928"/>
              <a:gd name="connsiteY9" fmla="*/ 4827542 h 7192213"/>
              <a:gd name="connsiteX10" fmla="*/ 25306 w 5633928"/>
              <a:gd name="connsiteY10" fmla="*/ 4818968 h 7192213"/>
              <a:gd name="connsiteX11" fmla="*/ 28826 w 5633928"/>
              <a:gd name="connsiteY11" fmla="*/ 4761248 h 7192213"/>
              <a:gd name="connsiteX12" fmla="*/ 25835 w 5633928"/>
              <a:gd name="connsiteY12" fmla="*/ 4698008 h 7192213"/>
              <a:gd name="connsiteX13" fmla="*/ 17801 w 5633928"/>
              <a:gd name="connsiteY13" fmla="*/ 4693286 h 7192213"/>
              <a:gd name="connsiteX14" fmla="*/ 17096 w 5633928"/>
              <a:gd name="connsiteY14" fmla="*/ 4679416 h 7192213"/>
              <a:gd name="connsiteX15" fmla="*/ 17250 w 5633928"/>
              <a:gd name="connsiteY15" fmla="*/ 4657582 h 7192213"/>
              <a:gd name="connsiteX16" fmla="*/ 25682 w 5633928"/>
              <a:gd name="connsiteY16" fmla="*/ 4608673 h 7192213"/>
              <a:gd name="connsiteX17" fmla="*/ 20696 w 5633928"/>
              <a:gd name="connsiteY17" fmla="*/ 27254 h 7192213"/>
              <a:gd name="connsiteX18" fmla="*/ 44529 w 5633928"/>
              <a:gd name="connsiteY18" fmla="*/ 3139 h 7192213"/>
              <a:gd name="connsiteX19" fmla="*/ 64219 w 5633928"/>
              <a:gd name="connsiteY19" fmla="*/ 24 h 7192213"/>
              <a:gd name="connsiteX20" fmla="*/ 2653439 w 5633928"/>
              <a:gd name="connsiteY20" fmla="*/ 0 h 7192213"/>
              <a:gd name="connsiteX21" fmla="*/ 2959929 w 5633928"/>
              <a:gd name="connsiteY21" fmla="*/ 0 h 7192213"/>
              <a:gd name="connsiteX22" fmla="*/ 5549063 w 5633928"/>
              <a:gd name="connsiteY22" fmla="*/ 0 h 7192213"/>
              <a:gd name="connsiteX23" fmla="*/ 5549068 w 5633928"/>
              <a:gd name="connsiteY23" fmla="*/ 2 h 7192213"/>
              <a:gd name="connsiteX24" fmla="*/ 5553587 w 5633928"/>
              <a:gd name="connsiteY24" fmla="*/ 0 h 7192213"/>
              <a:gd name="connsiteX25" fmla="*/ 5559961 w 5633928"/>
              <a:gd name="connsiteY25" fmla="*/ 3034 h 7192213"/>
              <a:gd name="connsiteX26" fmla="*/ 5596211 w 5633928"/>
              <a:gd name="connsiteY26" fmla="*/ 3034 h 7192213"/>
              <a:gd name="connsiteX27" fmla="*/ 5629738 w 5633928"/>
              <a:gd name="connsiteY27" fmla="*/ 36562 h 7192213"/>
              <a:gd name="connsiteX28" fmla="*/ 5629737 w 5633928"/>
              <a:gd name="connsiteY28" fmla="*/ 7158780 h 7192213"/>
              <a:gd name="connsiteX29" fmla="*/ 5596210 w 5633928"/>
              <a:gd name="connsiteY29" fmla="*/ 7192213 h 7192213"/>
              <a:gd name="connsiteX30" fmla="*/ 1982520 w 5633928"/>
              <a:gd name="connsiteY30" fmla="*/ 7192213 h 7192213"/>
              <a:gd name="connsiteX31" fmla="*/ 1976650 w 5633928"/>
              <a:gd name="connsiteY31" fmla="*/ 7189772 h 7192213"/>
              <a:gd name="connsiteX32" fmla="*/ 64205 w 5633928"/>
              <a:gd name="connsiteY32" fmla="*/ 7189772 h 7192213"/>
              <a:gd name="connsiteX33" fmla="*/ 28826 w 5633928"/>
              <a:gd name="connsiteY33" fmla="*/ 7165867 h 7192213"/>
              <a:gd name="connsiteX34" fmla="*/ 28826 w 5633928"/>
              <a:gd name="connsiteY34" fmla="*/ 6079439 h 7192213"/>
              <a:gd name="connsiteX35" fmla="*/ 18871 w 5633928"/>
              <a:gd name="connsiteY35" fmla="*/ 6043977 h 7192213"/>
              <a:gd name="connsiteX36" fmla="*/ 28826 w 5633928"/>
              <a:gd name="connsiteY36" fmla="*/ 6007501 h 7192213"/>
              <a:gd name="connsiteX37" fmla="*/ 28826 w 5633928"/>
              <a:gd name="connsiteY37" fmla="*/ 5521424 h 7192213"/>
              <a:gd name="connsiteX38" fmla="*/ 28826 w 5633928"/>
              <a:gd name="connsiteY38" fmla="*/ 5456903 h 7192213"/>
              <a:gd name="connsiteX39" fmla="*/ 18216 w 5633928"/>
              <a:gd name="connsiteY39" fmla="*/ 5420866 h 7192213"/>
              <a:gd name="connsiteX40" fmla="*/ 6056 w 5633928"/>
              <a:gd name="connsiteY40" fmla="*/ 5384020 h 7192213"/>
              <a:gd name="connsiteX41" fmla="*/ 815 w 5633928"/>
              <a:gd name="connsiteY41" fmla="*/ 5348515 h 7192213"/>
              <a:gd name="connsiteX42" fmla="*/ 0 w 5633928"/>
              <a:gd name="connsiteY42" fmla="*/ 5321182 h 7192213"/>
              <a:gd name="connsiteX0" fmla="*/ 0 w 5633928"/>
              <a:gd name="connsiteY0" fmla="*/ 5321182 h 7192213"/>
              <a:gd name="connsiteX1" fmla="*/ 7176 w 5633928"/>
              <a:gd name="connsiteY1" fmla="*/ 5292545 h 7192213"/>
              <a:gd name="connsiteX2" fmla="*/ 4191 w 5633928"/>
              <a:gd name="connsiteY2" fmla="*/ 5273215 h 7192213"/>
              <a:gd name="connsiteX3" fmla="*/ 11880 w 5633928"/>
              <a:gd name="connsiteY3" fmla="*/ 5237214 h 7192213"/>
              <a:gd name="connsiteX4" fmla="*/ 18963 w 5633928"/>
              <a:gd name="connsiteY4" fmla="*/ 5184548 h 7192213"/>
              <a:gd name="connsiteX5" fmla="*/ 26514 w 5633928"/>
              <a:gd name="connsiteY5" fmla="*/ 5148294 h 7192213"/>
              <a:gd name="connsiteX6" fmla="*/ 28826 w 5633928"/>
              <a:gd name="connsiteY6" fmla="*/ 5141304 h 7192213"/>
              <a:gd name="connsiteX7" fmla="*/ 28826 w 5633928"/>
              <a:gd name="connsiteY7" fmla="*/ 4904080 h 7192213"/>
              <a:gd name="connsiteX8" fmla="*/ 26241 w 5633928"/>
              <a:gd name="connsiteY8" fmla="*/ 4886580 h 7192213"/>
              <a:gd name="connsiteX9" fmla="*/ 28826 w 5633928"/>
              <a:gd name="connsiteY9" fmla="*/ 4827542 h 7192213"/>
              <a:gd name="connsiteX10" fmla="*/ 25306 w 5633928"/>
              <a:gd name="connsiteY10" fmla="*/ 4818968 h 7192213"/>
              <a:gd name="connsiteX11" fmla="*/ 28826 w 5633928"/>
              <a:gd name="connsiteY11" fmla="*/ 4761248 h 7192213"/>
              <a:gd name="connsiteX12" fmla="*/ 25835 w 5633928"/>
              <a:gd name="connsiteY12" fmla="*/ 4698008 h 7192213"/>
              <a:gd name="connsiteX13" fmla="*/ 17801 w 5633928"/>
              <a:gd name="connsiteY13" fmla="*/ 4693286 h 7192213"/>
              <a:gd name="connsiteX14" fmla="*/ 17096 w 5633928"/>
              <a:gd name="connsiteY14" fmla="*/ 4679416 h 7192213"/>
              <a:gd name="connsiteX15" fmla="*/ 17250 w 5633928"/>
              <a:gd name="connsiteY15" fmla="*/ 4657582 h 7192213"/>
              <a:gd name="connsiteX16" fmla="*/ 25682 w 5633928"/>
              <a:gd name="connsiteY16" fmla="*/ 4608673 h 7192213"/>
              <a:gd name="connsiteX17" fmla="*/ 20696 w 5633928"/>
              <a:gd name="connsiteY17" fmla="*/ 27254 h 7192213"/>
              <a:gd name="connsiteX18" fmla="*/ 44529 w 5633928"/>
              <a:gd name="connsiteY18" fmla="*/ 3139 h 7192213"/>
              <a:gd name="connsiteX19" fmla="*/ 64219 w 5633928"/>
              <a:gd name="connsiteY19" fmla="*/ 24 h 7192213"/>
              <a:gd name="connsiteX20" fmla="*/ 2653439 w 5633928"/>
              <a:gd name="connsiteY20" fmla="*/ 0 h 7192213"/>
              <a:gd name="connsiteX21" fmla="*/ 2959929 w 5633928"/>
              <a:gd name="connsiteY21" fmla="*/ 0 h 7192213"/>
              <a:gd name="connsiteX22" fmla="*/ 5549063 w 5633928"/>
              <a:gd name="connsiteY22" fmla="*/ 0 h 7192213"/>
              <a:gd name="connsiteX23" fmla="*/ 5549068 w 5633928"/>
              <a:gd name="connsiteY23" fmla="*/ 2 h 7192213"/>
              <a:gd name="connsiteX24" fmla="*/ 5553587 w 5633928"/>
              <a:gd name="connsiteY24" fmla="*/ 0 h 7192213"/>
              <a:gd name="connsiteX25" fmla="*/ 5559961 w 5633928"/>
              <a:gd name="connsiteY25" fmla="*/ 3034 h 7192213"/>
              <a:gd name="connsiteX26" fmla="*/ 5596211 w 5633928"/>
              <a:gd name="connsiteY26" fmla="*/ 3034 h 7192213"/>
              <a:gd name="connsiteX27" fmla="*/ 5629738 w 5633928"/>
              <a:gd name="connsiteY27" fmla="*/ 36562 h 7192213"/>
              <a:gd name="connsiteX28" fmla="*/ 5629737 w 5633928"/>
              <a:gd name="connsiteY28" fmla="*/ 7158780 h 7192213"/>
              <a:gd name="connsiteX29" fmla="*/ 5596210 w 5633928"/>
              <a:gd name="connsiteY29" fmla="*/ 7192213 h 7192213"/>
              <a:gd name="connsiteX30" fmla="*/ 1982520 w 5633928"/>
              <a:gd name="connsiteY30" fmla="*/ 7192213 h 7192213"/>
              <a:gd name="connsiteX31" fmla="*/ 64205 w 5633928"/>
              <a:gd name="connsiteY31" fmla="*/ 7189772 h 7192213"/>
              <a:gd name="connsiteX32" fmla="*/ 28826 w 5633928"/>
              <a:gd name="connsiteY32" fmla="*/ 7165867 h 7192213"/>
              <a:gd name="connsiteX33" fmla="*/ 28826 w 5633928"/>
              <a:gd name="connsiteY33" fmla="*/ 6079439 h 7192213"/>
              <a:gd name="connsiteX34" fmla="*/ 18871 w 5633928"/>
              <a:gd name="connsiteY34" fmla="*/ 6043977 h 7192213"/>
              <a:gd name="connsiteX35" fmla="*/ 28826 w 5633928"/>
              <a:gd name="connsiteY35" fmla="*/ 6007501 h 7192213"/>
              <a:gd name="connsiteX36" fmla="*/ 28826 w 5633928"/>
              <a:gd name="connsiteY36" fmla="*/ 5521424 h 7192213"/>
              <a:gd name="connsiteX37" fmla="*/ 28826 w 5633928"/>
              <a:gd name="connsiteY37" fmla="*/ 5456903 h 7192213"/>
              <a:gd name="connsiteX38" fmla="*/ 18216 w 5633928"/>
              <a:gd name="connsiteY38" fmla="*/ 5420866 h 7192213"/>
              <a:gd name="connsiteX39" fmla="*/ 6056 w 5633928"/>
              <a:gd name="connsiteY39" fmla="*/ 5384020 h 7192213"/>
              <a:gd name="connsiteX40" fmla="*/ 815 w 5633928"/>
              <a:gd name="connsiteY40" fmla="*/ 5348515 h 7192213"/>
              <a:gd name="connsiteX41" fmla="*/ 0 w 5633928"/>
              <a:gd name="connsiteY41" fmla="*/ 5321182 h 7192213"/>
              <a:gd name="connsiteX0" fmla="*/ 0 w 5633928"/>
              <a:gd name="connsiteY0" fmla="*/ 5321182 h 7192213"/>
              <a:gd name="connsiteX1" fmla="*/ 7176 w 5633928"/>
              <a:gd name="connsiteY1" fmla="*/ 5292545 h 7192213"/>
              <a:gd name="connsiteX2" fmla="*/ 4191 w 5633928"/>
              <a:gd name="connsiteY2" fmla="*/ 5273215 h 7192213"/>
              <a:gd name="connsiteX3" fmla="*/ 11880 w 5633928"/>
              <a:gd name="connsiteY3" fmla="*/ 5237214 h 7192213"/>
              <a:gd name="connsiteX4" fmla="*/ 18963 w 5633928"/>
              <a:gd name="connsiteY4" fmla="*/ 5184548 h 7192213"/>
              <a:gd name="connsiteX5" fmla="*/ 26514 w 5633928"/>
              <a:gd name="connsiteY5" fmla="*/ 5148294 h 7192213"/>
              <a:gd name="connsiteX6" fmla="*/ 28826 w 5633928"/>
              <a:gd name="connsiteY6" fmla="*/ 5141304 h 7192213"/>
              <a:gd name="connsiteX7" fmla="*/ 28826 w 5633928"/>
              <a:gd name="connsiteY7" fmla="*/ 4904080 h 7192213"/>
              <a:gd name="connsiteX8" fmla="*/ 26241 w 5633928"/>
              <a:gd name="connsiteY8" fmla="*/ 4886580 h 7192213"/>
              <a:gd name="connsiteX9" fmla="*/ 28826 w 5633928"/>
              <a:gd name="connsiteY9" fmla="*/ 4827542 h 7192213"/>
              <a:gd name="connsiteX10" fmla="*/ 25306 w 5633928"/>
              <a:gd name="connsiteY10" fmla="*/ 4818968 h 7192213"/>
              <a:gd name="connsiteX11" fmla="*/ 28826 w 5633928"/>
              <a:gd name="connsiteY11" fmla="*/ 4761248 h 7192213"/>
              <a:gd name="connsiteX12" fmla="*/ 25835 w 5633928"/>
              <a:gd name="connsiteY12" fmla="*/ 4698008 h 7192213"/>
              <a:gd name="connsiteX13" fmla="*/ 17801 w 5633928"/>
              <a:gd name="connsiteY13" fmla="*/ 4693286 h 7192213"/>
              <a:gd name="connsiteX14" fmla="*/ 17096 w 5633928"/>
              <a:gd name="connsiteY14" fmla="*/ 4679416 h 7192213"/>
              <a:gd name="connsiteX15" fmla="*/ 17250 w 5633928"/>
              <a:gd name="connsiteY15" fmla="*/ 4657582 h 7192213"/>
              <a:gd name="connsiteX16" fmla="*/ 25682 w 5633928"/>
              <a:gd name="connsiteY16" fmla="*/ 4608673 h 7192213"/>
              <a:gd name="connsiteX17" fmla="*/ 20696 w 5633928"/>
              <a:gd name="connsiteY17" fmla="*/ 27254 h 7192213"/>
              <a:gd name="connsiteX18" fmla="*/ 44529 w 5633928"/>
              <a:gd name="connsiteY18" fmla="*/ 3139 h 7192213"/>
              <a:gd name="connsiteX19" fmla="*/ 64219 w 5633928"/>
              <a:gd name="connsiteY19" fmla="*/ 24 h 7192213"/>
              <a:gd name="connsiteX20" fmla="*/ 2653439 w 5633928"/>
              <a:gd name="connsiteY20" fmla="*/ 0 h 7192213"/>
              <a:gd name="connsiteX21" fmla="*/ 2959929 w 5633928"/>
              <a:gd name="connsiteY21" fmla="*/ 0 h 7192213"/>
              <a:gd name="connsiteX22" fmla="*/ 5549063 w 5633928"/>
              <a:gd name="connsiteY22" fmla="*/ 0 h 7192213"/>
              <a:gd name="connsiteX23" fmla="*/ 5549068 w 5633928"/>
              <a:gd name="connsiteY23" fmla="*/ 2 h 7192213"/>
              <a:gd name="connsiteX24" fmla="*/ 5553587 w 5633928"/>
              <a:gd name="connsiteY24" fmla="*/ 0 h 7192213"/>
              <a:gd name="connsiteX25" fmla="*/ 5559961 w 5633928"/>
              <a:gd name="connsiteY25" fmla="*/ 3034 h 7192213"/>
              <a:gd name="connsiteX26" fmla="*/ 5596211 w 5633928"/>
              <a:gd name="connsiteY26" fmla="*/ 3034 h 7192213"/>
              <a:gd name="connsiteX27" fmla="*/ 5629738 w 5633928"/>
              <a:gd name="connsiteY27" fmla="*/ 36562 h 7192213"/>
              <a:gd name="connsiteX28" fmla="*/ 5629737 w 5633928"/>
              <a:gd name="connsiteY28" fmla="*/ 7158780 h 7192213"/>
              <a:gd name="connsiteX29" fmla="*/ 5596210 w 5633928"/>
              <a:gd name="connsiteY29" fmla="*/ 7192213 h 7192213"/>
              <a:gd name="connsiteX30" fmla="*/ 64205 w 5633928"/>
              <a:gd name="connsiteY30" fmla="*/ 7189772 h 7192213"/>
              <a:gd name="connsiteX31" fmla="*/ 28826 w 5633928"/>
              <a:gd name="connsiteY31" fmla="*/ 7165867 h 7192213"/>
              <a:gd name="connsiteX32" fmla="*/ 28826 w 5633928"/>
              <a:gd name="connsiteY32" fmla="*/ 6079439 h 7192213"/>
              <a:gd name="connsiteX33" fmla="*/ 18871 w 5633928"/>
              <a:gd name="connsiteY33" fmla="*/ 6043977 h 7192213"/>
              <a:gd name="connsiteX34" fmla="*/ 28826 w 5633928"/>
              <a:gd name="connsiteY34" fmla="*/ 6007501 h 7192213"/>
              <a:gd name="connsiteX35" fmla="*/ 28826 w 5633928"/>
              <a:gd name="connsiteY35" fmla="*/ 5521424 h 7192213"/>
              <a:gd name="connsiteX36" fmla="*/ 28826 w 5633928"/>
              <a:gd name="connsiteY36" fmla="*/ 5456903 h 7192213"/>
              <a:gd name="connsiteX37" fmla="*/ 18216 w 5633928"/>
              <a:gd name="connsiteY37" fmla="*/ 5420866 h 7192213"/>
              <a:gd name="connsiteX38" fmla="*/ 6056 w 5633928"/>
              <a:gd name="connsiteY38" fmla="*/ 5384020 h 7192213"/>
              <a:gd name="connsiteX39" fmla="*/ 815 w 5633928"/>
              <a:gd name="connsiteY39" fmla="*/ 5348515 h 7192213"/>
              <a:gd name="connsiteX40" fmla="*/ 0 w 5633928"/>
              <a:gd name="connsiteY40" fmla="*/ 5321182 h 7192213"/>
              <a:gd name="connsiteX0" fmla="*/ 0 w 5633928"/>
              <a:gd name="connsiteY0" fmla="*/ 5321182 h 7192213"/>
              <a:gd name="connsiteX1" fmla="*/ 7176 w 5633928"/>
              <a:gd name="connsiteY1" fmla="*/ 5292545 h 7192213"/>
              <a:gd name="connsiteX2" fmla="*/ 4191 w 5633928"/>
              <a:gd name="connsiteY2" fmla="*/ 5273215 h 7192213"/>
              <a:gd name="connsiteX3" fmla="*/ 11880 w 5633928"/>
              <a:gd name="connsiteY3" fmla="*/ 5237214 h 7192213"/>
              <a:gd name="connsiteX4" fmla="*/ 18963 w 5633928"/>
              <a:gd name="connsiteY4" fmla="*/ 5184548 h 7192213"/>
              <a:gd name="connsiteX5" fmla="*/ 26514 w 5633928"/>
              <a:gd name="connsiteY5" fmla="*/ 5148294 h 7192213"/>
              <a:gd name="connsiteX6" fmla="*/ 28826 w 5633928"/>
              <a:gd name="connsiteY6" fmla="*/ 5141304 h 7192213"/>
              <a:gd name="connsiteX7" fmla="*/ 28826 w 5633928"/>
              <a:gd name="connsiteY7" fmla="*/ 4904080 h 7192213"/>
              <a:gd name="connsiteX8" fmla="*/ 26241 w 5633928"/>
              <a:gd name="connsiteY8" fmla="*/ 4886580 h 7192213"/>
              <a:gd name="connsiteX9" fmla="*/ 28826 w 5633928"/>
              <a:gd name="connsiteY9" fmla="*/ 4827542 h 7192213"/>
              <a:gd name="connsiteX10" fmla="*/ 25306 w 5633928"/>
              <a:gd name="connsiteY10" fmla="*/ 4818968 h 7192213"/>
              <a:gd name="connsiteX11" fmla="*/ 28826 w 5633928"/>
              <a:gd name="connsiteY11" fmla="*/ 4761248 h 7192213"/>
              <a:gd name="connsiteX12" fmla="*/ 25835 w 5633928"/>
              <a:gd name="connsiteY12" fmla="*/ 4698008 h 7192213"/>
              <a:gd name="connsiteX13" fmla="*/ 17801 w 5633928"/>
              <a:gd name="connsiteY13" fmla="*/ 4693286 h 7192213"/>
              <a:gd name="connsiteX14" fmla="*/ 17096 w 5633928"/>
              <a:gd name="connsiteY14" fmla="*/ 4679416 h 7192213"/>
              <a:gd name="connsiteX15" fmla="*/ 17250 w 5633928"/>
              <a:gd name="connsiteY15" fmla="*/ 4657582 h 7192213"/>
              <a:gd name="connsiteX16" fmla="*/ 25682 w 5633928"/>
              <a:gd name="connsiteY16" fmla="*/ 4608673 h 7192213"/>
              <a:gd name="connsiteX17" fmla="*/ 20696 w 5633928"/>
              <a:gd name="connsiteY17" fmla="*/ 27254 h 7192213"/>
              <a:gd name="connsiteX18" fmla="*/ 44529 w 5633928"/>
              <a:gd name="connsiteY18" fmla="*/ 3139 h 7192213"/>
              <a:gd name="connsiteX19" fmla="*/ 64219 w 5633928"/>
              <a:gd name="connsiteY19" fmla="*/ 24 h 7192213"/>
              <a:gd name="connsiteX20" fmla="*/ 2653439 w 5633928"/>
              <a:gd name="connsiteY20" fmla="*/ 0 h 7192213"/>
              <a:gd name="connsiteX21" fmla="*/ 5549063 w 5633928"/>
              <a:gd name="connsiteY21" fmla="*/ 0 h 7192213"/>
              <a:gd name="connsiteX22" fmla="*/ 5549068 w 5633928"/>
              <a:gd name="connsiteY22" fmla="*/ 2 h 7192213"/>
              <a:gd name="connsiteX23" fmla="*/ 5553587 w 5633928"/>
              <a:gd name="connsiteY23" fmla="*/ 0 h 7192213"/>
              <a:gd name="connsiteX24" fmla="*/ 5559961 w 5633928"/>
              <a:gd name="connsiteY24" fmla="*/ 3034 h 7192213"/>
              <a:gd name="connsiteX25" fmla="*/ 5596211 w 5633928"/>
              <a:gd name="connsiteY25" fmla="*/ 3034 h 7192213"/>
              <a:gd name="connsiteX26" fmla="*/ 5629738 w 5633928"/>
              <a:gd name="connsiteY26" fmla="*/ 36562 h 7192213"/>
              <a:gd name="connsiteX27" fmla="*/ 5629737 w 5633928"/>
              <a:gd name="connsiteY27" fmla="*/ 7158780 h 7192213"/>
              <a:gd name="connsiteX28" fmla="*/ 5596210 w 5633928"/>
              <a:gd name="connsiteY28" fmla="*/ 7192213 h 7192213"/>
              <a:gd name="connsiteX29" fmla="*/ 64205 w 5633928"/>
              <a:gd name="connsiteY29" fmla="*/ 7189772 h 7192213"/>
              <a:gd name="connsiteX30" fmla="*/ 28826 w 5633928"/>
              <a:gd name="connsiteY30" fmla="*/ 7165867 h 7192213"/>
              <a:gd name="connsiteX31" fmla="*/ 28826 w 5633928"/>
              <a:gd name="connsiteY31" fmla="*/ 6079439 h 7192213"/>
              <a:gd name="connsiteX32" fmla="*/ 18871 w 5633928"/>
              <a:gd name="connsiteY32" fmla="*/ 6043977 h 7192213"/>
              <a:gd name="connsiteX33" fmla="*/ 28826 w 5633928"/>
              <a:gd name="connsiteY33" fmla="*/ 6007501 h 7192213"/>
              <a:gd name="connsiteX34" fmla="*/ 28826 w 5633928"/>
              <a:gd name="connsiteY34" fmla="*/ 5521424 h 7192213"/>
              <a:gd name="connsiteX35" fmla="*/ 28826 w 5633928"/>
              <a:gd name="connsiteY35" fmla="*/ 5456903 h 7192213"/>
              <a:gd name="connsiteX36" fmla="*/ 18216 w 5633928"/>
              <a:gd name="connsiteY36" fmla="*/ 5420866 h 7192213"/>
              <a:gd name="connsiteX37" fmla="*/ 6056 w 5633928"/>
              <a:gd name="connsiteY37" fmla="*/ 5384020 h 7192213"/>
              <a:gd name="connsiteX38" fmla="*/ 815 w 5633928"/>
              <a:gd name="connsiteY38" fmla="*/ 5348515 h 7192213"/>
              <a:gd name="connsiteX39" fmla="*/ 0 w 5633928"/>
              <a:gd name="connsiteY39" fmla="*/ 5321182 h 7192213"/>
              <a:gd name="connsiteX0" fmla="*/ 0 w 5633928"/>
              <a:gd name="connsiteY0" fmla="*/ 5321182 h 7192213"/>
              <a:gd name="connsiteX1" fmla="*/ 7176 w 5633928"/>
              <a:gd name="connsiteY1" fmla="*/ 5292545 h 7192213"/>
              <a:gd name="connsiteX2" fmla="*/ 4191 w 5633928"/>
              <a:gd name="connsiteY2" fmla="*/ 5273215 h 7192213"/>
              <a:gd name="connsiteX3" fmla="*/ 11880 w 5633928"/>
              <a:gd name="connsiteY3" fmla="*/ 5237214 h 7192213"/>
              <a:gd name="connsiteX4" fmla="*/ 18963 w 5633928"/>
              <a:gd name="connsiteY4" fmla="*/ 5184548 h 7192213"/>
              <a:gd name="connsiteX5" fmla="*/ 26514 w 5633928"/>
              <a:gd name="connsiteY5" fmla="*/ 5148294 h 7192213"/>
              <a:gd name="connsiteX6" fmla="*/ 28826 w 5633928"/>
              <a:gd name="connsiteY6" fmla="*/ 5141304 h 7192213"/>
              <a:gd name="connsiteX7" fmla="*/ 28826 w 5633928"/>
              <a:gd name="connsiteY7" fmla="*/ 4904080 h 7192213"/>
              <a:gd name="connsiteX8" fmla="*/ 26241 w 5633928"/>
              <a:gd name="connsiteY8" fmla="*/ 4886580 h 7192213"/>
              <a:gd name="connsiteX9" fmla="*/ 28826 w 5633928"/>
              <a:gd name="connsiteY9" fmla="*/ 4827542 h 7192213"/>
              <a:gd name="connsiteX10" fmla="*/ 25306 w 5633928"/>
              <a:gd name="connsiteY10" fmla="*/ 4818968 h 7192213"/>
              <a:gd name="connsiteX11" fmla="*/ 28826 w 5633928"/>
              <a:gd name="connsiteY11" fmla="*/ 4761248 h 7192213"/>
              <a:gd name="connsiteX12" fmla="*/ 25835 w 5633928"/>
              <a:gd name="connsiteY12" fmla="*/ 4698008 h 7192213"/>
              <a:gd name="connsiteX13" fmla="*/ 17801 w 5633928"/>
              <a:gd name="connsiteY13" fmla="*/ 4693286 h 7192213"/>
              <a:gd name="connsiteX14" fmla="*/ 17096 w 5633928"/>
              <a:gd name="connsiteY14" fmla="*/ 4679416 h 7192213"/>
              <a:gd name="connsiteX15" fmla="*/ 17250 w 5633928"/>
              <a:gd name="connsiteY15" fmla="*/ 4657582 h 7192213"/>
              <a:gd name="connsiteX16" fmla="*/ 25682 w 5633928"/>
              <a:gd name="connsiteY16" fmla="*/ 4608673 h 7192213"/>
              <a:gd name="connsiteX17" fmla="*/ 20696 w 5633928"/>
              <a:gd name="connsiteY17" fmla="*/ 27254 h 7192213"/>
              <a:gd name="connsiteX18" fmla="*/ 44529 w 5633928"/>
              <a:gd name="connsiteY18" fmla="*/ 3139 h 7192213"/>
              <a:gd name="connsiteX19" fmla="*/ 64219 w 5633928"/>
              <a:gd name="connsiteY19" fmla="*/ 24 h 7192213"/>
              <a:gd name="connsiteX20" fmla="*/ 5549063 w 5633928"/>
              <a:gd name="connsiteY20" fmla="*/ 0 h 7192213"/>
              <a:gd name="connsiteX21" fmla="*/ 5549068 w 5633928"/>
              <a:gd name="connsiteY21" fmla="*/ 2 h 7192213"/>
              <a:gd name="connsiteX22" fmla="*/ 5553587 w 5633928"/>
              <a:gd name="connsiteY22" fmla="*/ 0 h 7192213"/>
              <a:gd name="connsiteX23" fmla="*/ 5559961 w 5633928"/>
              <a:gd name="connsiteY23" fmla="*/ 3034 h 7192213"/>
              <a:gd name="connsiteX24" fmla="*/ 5596211 w 5633928"/>
              <a:gd name="connsiteY24" fmla="*/ 3034 h 7192213"/>
              <a:gd name="connsiteX25" fmla="*/ 5629738 w 5633928"/>
              <a:gd name="connsiteY25" fmla="*/ 36562 h 7192213"/>
              <a:gd name="connsiteX26" fmla="*/ 5629737 w 5633928"/>
              <a:gd name="connsiteY26" fmla="*/ 7158780 h 7192213"/>
              <a:gd name="connsiteX27" fmla="*/ 5596210 w 5633928"/>
              <a:gd name="connsiteY27" fmla="*/ 7192213 h 7192213"/>
              <a:gd name="connsiteX28" fmla="*/ 64205 w 5633928"/>
              <a:gd name="connsiteY28" fmla="*/ 7189772 h 7192213"/>
              <a:gd name="connsiteX29" fmla="*/ 28826 w 5633928"/>
              <a:gd name="connsiteY29" fmla="*/ 7165867 h 7192213"/>
              <a:gd name="connsiteX30" fmla="*/ 28826 w 5633928"/>
              <a:gd name="connsiteY30" fmla="*/ 6079439 h 7192213"/>
              <a:gd name="connsiteX31" fmla="*/ 18871 w 5633928"/>
              <a:gd name="connsiteY31" fmla="*/ 6043977 h 7192213"/>
              <a:gd name="connsiteX32" fmla="*/ 28826 w 5633928"/>
              <a:gd name="connsiteY32" fmla="*/ 6007501 h 7192213"/>
              <a:gd name="connsiteX33" fmla="*/ 28826 w 5633928"/>
              <a:gd name="connsiteY33" fmla="*/ 5521424 h 7192213"/>
              <a:gd name="connsiteX34" fmla="*/ 28826 w 5633928"/>
              <a:gd name="connsiteY34" fmla="*/ 5456903 h 7192213"/>
              <a:gd name="connsiteX35" fmla="*/ 18216 w 5633928"/>
              <a:gd name="connsiteY35" fmla="*/ 5420866 h 7192213"/>
              <a:gd name="connsiteX36" fmla="*/ 6056 w 5633928"/>
              <a:gd name="connsiteY36" fmla="*/ 5384020 h 7192213"/>
              <a:gd name="connsiteX37" fmla="*/ 815 w 5633928"/>
              <a:gd name="connsiteY37" fmla="*/ 5348515 h 7192213"/>
              <a:gd name="connsiteX38" fmla="*/ 0 w 5633928"/>
              <a:gd name="connsiteY38" fmla="*/ 5321182 h 7192213"/>
              <a:gd name="connsiteX0" fmla="*/ 0 w 5633928"/>
              <a:gd name="connsiteY0" fmla="*/ 5321182 h 7192213"/>
              <a:gd name="connsiteX1" fmla="*/ 7176 w 5633928"/>
              <a:gd name="connsiteY1" fmla="*/ 5292545 h 7192213"/>
              <a:gd name="connsiteX2" fmla="*/ 4191 w 5633928"/>
              <a:gd name="connsiteY2" fmla="*/ 5273215 h 7192213"/>
              <a:gd name="connsiteX3" fmla="*/ 11880 w 5633928"/>
              <a:gd name="connsiteY3" fmla="*/ 5237214 h 7192213"/>
              <a:gd name="connsiteX4" fmla="*/ 18963 w 5633928"/>
              <a:gd name="connsiteY4" fmla="*/ 5184548 h 7192213"/>
              <a:gd name="connsiteX5" fmla="*/ 26514 w 5633928"/>
              <a:gd name="connsiteY5" fmla="*/ 5148294 h 7192213"/>
              <a:gd name="connsiteX6" fmla="*/ 28826 w 5633928"/>
              <a:gd name="connsiteY6" fmla="*/ 5141304 h 7192213"/>
              <a:gd name="connsiteX7" fmla="*/ 28826 w 5633928"/>
              <a:gd name="connsiteY7" fmla="*/ 4904080 h 7192213"/>
              <a:gd name="connsiteX8" fmla="*/ 26241 w 5633928"/>
              <a:gd name="connsiteY8" fmla="*/ 4886580 h 7192213"/>
              <a:gd name="connsiteX9" fmla="*/ 28826 w 5633928"/>
              <a:gd name="connsiteY9" fmla="*/ 4827542 h 7192213"/>
              <a:gd name="connsiteX10" fmla="*/ 25306 w 5633928"/>
              <a:gd name="connsiteY10" fmla="*/ 4818968 h 7192213"/>
              <a:gd name="connsiteX11" fmla="*/ 28826 w 5633928"/>
              <a:gd name="connsiteY11" fmla="*/ 4761248 h 7192213"/>
              <a:gd name="connsiteX12" fmla="*/ 25835 w 5633928"/>
              <a:gd name="connsiteY12" fmla="*/ 4698008 h 7192213"/>
              <a:gd name="connsiteX13" fmla="*/ 17801 w 5633928"/>
              <a:gd name="connsiteY13" fmla="*/ 4693286 h 7192213"/>
              <a:gd name="connsiteX14" fmla="*/ 17096 w 5633928"/>
              <a:gd name="connsiteY14" fmla="*/ 4679416 h 7192213"/>
              <a:gd name="connsiteX15" fmla="*/ 17250 w 5633928"/>
              <a:gd name="connsiteY15" fmla="*/ 4657582 h 7192213"/>
              <a:gd name="connsiteX16" fmla="*/ 25682 w 5633928"/>
              <a:gd name="connsiteY16" fmla="*/ 4608673 h 7192213"/>
              <a:gd name="connsiteX17" fmla="*/ 20696 w 5633928"/>
              <a:gd name="connsiteY17" fmla="*/ 27254 h 7192213"/>
              <a:gd name="connsiteX18" fmla="*/ 44529 w 5633928"/>
              <a:gd name="connsiteY18" fmla="*/ 3139 h 7192213"/>
              <a:gd name="connsiteX19" fmla="*/ 64219 w 5633928"/>
              <a:gd name="connsiteY19" fmla="*/ 24 h 7192213"/>
              <a:gd name="connsiteX20" fmla="*/ 5549063 w 5633928"/>
              <a:gd name="connsiteY20" fmla="*/ 0 h 7192213"/>
              <a:gd name="connsiteX21" fmla="*/ 5549068 w 5633928"/>
              <a:gd name="connsiteY21" fmla="*/ 2 h 7192213"/>
              <a:gd name="connsiteX22" fmla="*/ 5553587 w 5633928"/>
              <a:gd name="connsiteY22" fmla="*/ 0 h 7192213"/>
              <a:gd name="connsiteX23" fmla="*/ 5596211 w 5633928"/>
              <a:gd name="connsiteY23" fmla="*/ 3034 h 7192213"/>
              <a:gd name="connsiteX24" fmla="*/ 5629738 w 5633928"/>
              <a:gd name="connsiteY24" fmla="*/ 36562 h 7192213"/>
              <a:gd name="connsiteX25" fmla="*/ 5629737 w 5633928"/>
              <a:gd name="connsiteY25" fmla="*/ 7158780 h 7192213"/>
              <a:gd name="connsiteX26" fmla="*/ 5596210 w 5633928"/>
              <a:gd name="connsiteY26" fmla="*/ 7192213 h 7192213"/>
              <a:gd name="connsiteX27" fmla="*/ 64205 w 5633928"/>
              <a:gd name="connsiteY27" fmla="*/ 7189772 h 7192213"/>
              <a:gd name="connsiteX28" fmla="*/ 28826 w 5633928"/>
              <a:gd name="connsiteY28" fmla="*/ 7165867 h 7192213"/>
              <a:gd name="connsiteX29" fmla="*/ 28826 w 5633928"/>
              <a:gd name="connsiteY29" fmla="*/ 6079439 h 7192213"/>
              <a:gd name="connsiteX30" fmla="*/ 18871 w 5633928"/>
              <a:gd name="connsiteY30" fmla="*/ 6043977 h 7192213"/>
              <a:gd name="connsiteX31" fmla="*/ 28826 w 5633928"/>
              <a:gd name="connsiteY31" fmla="*/ 6007501 h 7192213"/>
              <a:gd name="connsiteX32" fmla="*/ 28826 w 5633928"/>
              <a:gd name="connsiteY32" fmla="*/ 5521424 h 7192213"/>
              <a:gd name="connsiteX33" fmla="*/ 28826 w 5633928"/>
              <a:gd name="connsiteY33" fmla="*/ 5456903 h 7192213"/>
              <a:gd name="connsiteX34" fmla="*/ 18216 w 5633928"/>
              <a:gd name="connsiteY34" fmla="*/ 5420866 h 7192213"/>
              <a:gd name="connsiteX35" fmla="*/ 6056 w 5633928"/>
              <a:gd name="connsiteY35" fmla="*/ 5384020 h 7192213"/>
              <a:gd name="connsiteX36" fmla="*/ 815 w 5633928"/>
              <a:gd name="connsiteY36" fmla="*/ 5348515 h 7192213"/>
              <a:gd name="connsiteX37" fmla="*/ 0 w 5633928"/>
              <a:gd name="connsiteY37" fmla="*/ 5321182 h 719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33928" h="7192213">
                <a:moveTo>
                  <a:pt x="0" y="5321182"/>
                </a:moveTo>
                <a:lnTo>
                  <a:pt x="7176" y="5292545"/>
                </a:lnTo>
                <a:cubicBezTo>
                  <a:pt x="7874" y="5284550"/>
                  <a:pt x="3408" y="5282436"/>
                  <a:pt x="4191" y="5273215"/>
                </a:cubicBezTo>
                <a:lnTo>
                  <a:pt x="11880" y="5237214"/>
                </a:lnTo>
                <a:lnTo>
                  <a:pt x="18963" y="5184548"/>
                </a:lnTo>
                <a:lnTo>
                  <a:pt x="26514" y="5148294"/>
                </a:lnTo>
                <a:lnTo>
                  <a:pt x="28826" y="5141304"/>
                </a:lnTo>
                <a:lnTo>
                  <a:pt x="28826" y="4904080"/>
                </a:lnTo>
                <a:lnTo>
                  <a:pt x="26241" y="4886580"/>
                </a:lnTo>
                <a:lnTo>
                  <a:pt x="28826" y="4827542"/>
                </a:lnTo>
                <a:lnTo>
                  <a:pt x="25306" y="4818968"/>
                </a:lnTo>
                <a:lnTo>
                  <a:pt x="28826" y="4761248"/>
                </a:lnTo>
                <a:cubicBezTo>
                  <a:pt x="28328" y="4742134"/>
                  <a:pt x="29114" y="4709012"/>
                  <a:pt x="25835" y="4698008"/>
                </a:cubicBezTo>
                <a:lnTo>
                  <a:pt x="17801" y="4693286"/>
                </a:lnTo>
                <a:lnTo>
                  <a:pt x="17096" y="4679416"/>
                </a:lnTo>
                <a:cubicBezTo>
                  <a:pt x="17711" y="4678402"/>
                  <a:pt x="17198" y="4658407"/>
                  <a:pt x="17250" y="4657582"/>
                </a:cubicBezTo>
                <a:lnTo>
                  <a:pt x="25682" y="4608673"/>
                </a:lnTo>
                <a:lnTo>
                  <a:pt x="20696" y="27254"/>
                </a:lnTo>
                <a:cubicBezTo>
                  <a:pt x="28640" y="13408"/>
                  <a:pt x="30825" y="11178"/>
                  <a:pt x="44529" y="3139"/>
                </a:cubicBezTo>
                <a:lnTo>
                  <a:pt x="64219" y="24"/>
                </a:lnTo>
                <a:lnTo>
                  <a:pt x="5549063" y="0"/>
                </a:lnTo>
                <a:cubicBezTo>
                  <a:pt x="5549065" y="1"/>
                  <a:pt x="5549066" y="2"/>
                  <a:pt x="5549068" y="2"/>
                </a:cubicBezTo>
                <a:lnTo>
                  <a:pt x="5553587" y="0"/>
                </a:lnTo>
                <a:lnTo>
                  <a:pt x="5596211" y="3034"/>
                </a:lnTo>
                <a:cubicBezTo>
                  <a:pt x="5614708" y="3086"/>
                  <a:pt x="5629691" y="18066"/>
                  <a:pt x="5629738" y="36562"/>
                </a:cubicBezTo>
                <a:cubicBezTo>
                  <a:pt x="5635326" y="1229186"/>
                  <a:pt x="5635325" y="5966172"/>
                  <a:pt x="5629737" y="7158780"/>
                </a:cubicBezTo>
                <a:cubicBezTo>
                  <a:pt x="5629632" y="7177240"/>
                  <a:pt x="5614669" y="7192165"/>
                  <a:pt x="5596210" y="7192213"/>
                </a:cubicBezTo>
                <a:lnTo>
                  <a:pt x="64205" y="7189772"/>
                </a:lnTo>
                <a:cubicBezTo>
                  <a:pt x="44670" y="7189697"/>
                  <a:pt x="28876" y="7179028"/>
                  <a:pt x="28826" y="7165867"/>
                </a:cubicBezTo>
                <a:lnTo>
                  <a:pt x="28826" y="6079439"/>
                </a:lnTo>
                <a:lnTo>
                  <a:pt x="18871" y="6043977"/>
                </a:lnTo>
                <a:cubicBezTo>
                  <a:pt x="19309" y="6024074"/>
                  <a:pt x="25508" y="6019660"/>
                  <a:pt x="28826" y="6007501"/>
                </a:cubicBezTo>
                <a:lnTo>
                  <a:pt x="28826" y="5521424"/>
                </a:lnTo>
                <a:lnTo>
                  <a:pt x="28826" y="5456903"/>
                </a:lnTo>
                <a:lnTo>
                  <a:pt x="18216" y="5420866"/>
                </a:lnTo>
                <a:cubicBezTo>
                  <a:pt x="26699" y="5406368"/>
                  <a:pt x="10111" y="5395765"/>
                  <a:pt x="6056" y="5384020"/>
                </a:cubicBezTo>
                <a:lnTo>
                  <a:pt x="815" y="5348515"/>
                </a:lnTo>
                <a:cubicBezTo>
                  <a:pt x="543" y="5339404"/>
                  <a:pt x="272" y="5330293"/>
                  <a:pt x="0" y="5321182"/>
                </a:cubicBezTo>
                <a:close/>
              </a:path>
            </a:pathLst>
          </a:custGeom>
          <a:solidFill>
            <a:srgbClr val="FFFFFF"/>
          </a:solidFill>
          <a:ln w="127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CA676DBA-CA73-2F9F-B2B6-E6116041A2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3703" b="1070"/>
          <a:stretch/>
        </p:blipFill>
        <p:spPr>
          <a:xfrm rot="120000">
            <a:off x="4726818" y="1479092"/>
            <a:ext cx="6756845" cy="38007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C8E27D-C5B8-D54E-5D5D-3E6D148D5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138575"/>
            <a:ext cx="4876800" cy="330983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4200" dirty="0"/>
              <a:t>HIPAA: what words come to mind when you see that word/acronym?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D3D3051-D223-4825-BE7D-C711315EE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0C5DCB-EAA5-4FFC-AA6E-08F8338DD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2C538F1-2196-4569-BA87-03877D5148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996DBDC-43C7-4705-94D0-B810DD6915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9F89986-CE0E-45E8-A509-FA70F6E36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0847B228-7D3B-4853-8273-2B7CDAF9C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691138">
            <a:off x="10900084" y="5261493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4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B4A049-5328-BF52-55CB-964B644E623C}"/>
              </a:ext>
            </a:extLst>
          </p:cNvPr>
          <p:cNvSpPr txBox="1"/>
          <p:nvPr/>
        </p:nvSpPr>
        <p:spPr>
          <a:xfrm>
            <a:off x="6207554" y="2243138"/>
            <a:ext cx="3013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Drop them in the chat!</a:t>
            </a:r>
          </a:p>
        </p:txBody>
      </p:sp>
    </p:spTree>
    <p:extLst>
      <p:ext uri="{BB962C8B-B14F-4D97-AF65-F5344CB8AC3E}">
        <p14:creationId xmlns:p14="http://schemas.microsoft.com/office/powerpoint/2010/main" val="1734271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27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29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50" name="Rectangle 33">
            <a:extLst>
              <a:ext uri="{FF2B5EF4-FFF2-40B4-BE49-F238E27FC236}">
                <a16:creationId xmlns:a16="http://schemas.microsoft.com/office/drawing/2014/main" id="{40F9F56E-5A69-4F79-A578-5963B46C1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15F21A-F01D-93FD-91B5-CBE774238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365125"/>
            <a:ext cx="5509684" cy="15789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HIPAA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2E14C-4B72-2CD8-B5C8-042D7C047247}"/>
              </a:ext>
            </a:extLst>
          </p:cNvPr>
          <p:cNvSpPr txBox="1"/>
          <p:nvPr/>
        </p:nvSpPr>
        <p:spPr>
          <a:xfrm>
            <a:off x="1219200" y="2331288"/>
            <a:ext cx="5509684" cy="3840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Health 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Insurance 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Portability 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Accountability 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Act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</a:pPr>
            <a:endParaRPr lang="en-US" dirty="0"/>
          </a:p>
        </p:txBody>
      </p:sp>
      <p:sp>
        <p:nvSpPr>
          <p:cNvPr id="51" name="Rectangle 13">
            <a:extLst>
              <a:ext uri="{FF2B5EF4-FFF2-40B4-BE49-F238E27FC236}">
                <a16:creationId xmlns:a16="http://schemas.microsoft.com/office/drawing/2014/main" id="{E99323BC-1B70-447E-A2E4-BD7851671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4245">
            <a:off x="7357309" y="579304"/>
            <a:ext cx="4207231" cy="5687459"/>
          </a:xfrm>
          <a:custGeom>
            <a:avLst/>
            <a:gdLst>
              <a:gd name="connsiteX0" fmla="*/ 0 w 4212976"/>
              <a:gd name="connsiteY0" fmla="*/ 0 h 5687201"/>
              <a:gd name="connsiteX1" fmla="*/ 4212976 w 4212976"/>
              <a:gd name="connsiteY1" fmla="*/ 0 h 5687201"/>
              <a:gd name="connsiteX2" fmla="*/ 4212976 w 4212976"/>
              <a:gd name="connsiteY2" fmla="*/ 5687201 h 5687201"/>
              <a:gd name="connsiteX3" fmla="*/ 0 w 4212976"/>
              <a:gd name="connsiteY3" fmla="*/ 5687201 h 5687201"/>
              <a:gd name="connsiteX4" fmla="*/ 0 w 4212976"/>
              <a:gd name="connsiteY4" fmla="*/ 0 h 5687201"/>
              <a:gd name="connsiteX0" fmla="*/ 0 w 4212976"/>
              <a:gd name="connsiteY0" fmla="*/ 0 h 5687201"/>
              <a:gd name="connsiteX1" fmla="*/ 4212976 w 4212976"/>
              <a:gd name="connsiteY1" fmla="*/ 0 h 5687201"/>
              <a:gd name="connsiteX2" fmla="*/ 4212976 w 4212976"/>
              <a:gd name="connsiteY2" fmla="*/ 5687201 h 5687201"/>
              <a:gd name="connsiteX3" fmla="*/ 22981 w 4212976"/>
              <a:gd name="connsiteY3" fmla="*/ 5686169 h 5687201"/>
              <a:gd name="connsiteX4" fmla="*/ 0 w 4212976"/>
              <a:gd name="connsiteY4" fmla="*/ 0 h 5687201"/>
              <a:gd name="connsiteX0" fmla="*/ 0 w 4207231"/>
              <a:gd name="connsiteY0" fmla="*/ 0 h 5687459"/>
              <a:gd name="connsiteX1" fmla="*/ 4207231 w 4207231"/>
              <a:gd name="connsiteY1" fmla="*/ 258 h 5687459"/>
              <a:gd name="connsiteX2" fmla="*/ 4207231 w 4207231"/>
              <a:gd name="connsiteY2" fmla="*/ 5687459 h 5687459"/>
              <a:gd name="connsiteX3" fmla="*/ 17236 w 4207231"/>
              <a:gd name="connsiteY3" fmla="*/ 5686427 h 5687459"/>
              <a:gd name="connsiteX4" fmla="*/ 0 w 4207231"/>
              <a:gd name="connsiteY4" fmla="*/ 0 h 5687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7231" h="5687459">
                <a:moveTo>
                  <a:pt x="0" y="0"/>
                </a:moveTo>
                <a:lnTo>
                  <a:pt x="4207231" y="258"/>
                </a:lnTo>
                <a:lnTo>
                  <a:pt x="4207231" y="5687459"/>
                </a:lnTo>
                <a:lnTo>
                  <a:pt x="17236" y="5686427"/>
                </a:lnTo>
                <a:cubicBezTo>
                  <a:pt x="9576" y="3791037"/>
                  <a:pt x="7660" y="1895390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37">
            <a:extLst>
              <a:ext uri="{FF2B5EF4-FFF2-40B4-BE49-F238E27FC236}">
                <a16:creationId xmlns:a16="http://schemas.microsoft.com/office/drawing/2014/main" id="{1FFF5263-8C19-4573-8C94-FC74D1ED1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61469">
            <a:off x="7347250" y="569415"/>
            <a:ext cx="4259614" cy="5705181"/>
          </a:xfrm>
          <a:custGeom>
            <a:avLst/>
            <a:gdLst>
              <a:gd name="connsiteX0" fmla="*/ 412307 w 4662328"/>
              <a:gd name="connsiteY0" fmla="*/ 0 h 5549975"/>
              <a:gd name="connsiteX1" fmla="*/ 3414493 w 4662328"/>
              <a:gd name="connsiteY1" fmla="*/ 171842 h 5549975"/>
              <a:gd name="connsiteX2" fmla="*/ 4243304 w 4662328"/>
              <a:gd name="connsiteY2" fmla="*/ 226950 h 5549975"/>
              <a:gd name="connsiteX3" fmla="*/ 4616498 w 4662328"/>
              <a:gd name="connsiteY3" fmla="*/ 247374 h 5549975"/>
              <a:gd name="connsiteX4" fmla="*/ 4644377 w 4662328"/>
              <a:gd name="connsiteY4" fmla="*/ 269179 h 5549975"/>
              <a:gd name="connsiteX5" fmla="*/ 4642603 w 4662328"/>
              <a:gd name="connsiteY5" fmla="*/ 300930 h 5549975"/>
              <a:gd name="connsiteX6" fmla="*/ 4645525 w 4662328"/>
              <a:gd name="connsiteY6" fmla="*/ 302647 h 5549975"/>
              <a:gd name="connsiteX7" fmla="*/ 4661951 w 4662328"/>
              <a:gd name="connsiteY7" fmla="*/ 334222 h 5549975"/>
              <a:gd name="connsiteX8" fmla="*/ 4639690 w 4662328"/>
              <a:gd name="connsiteY8" fmla="*/ 391868 h 5549975"/>
              <a:gd name="connsiteX9" fmla="*/ 4636202 w 4662328"/>
              <a:gd name="connsiteY9" fmla="*/ 415489 h 5549975"/>
              <a:gd name="connsiteX10" fmla="*/ 4631097 w 4662328"/>
              <a:gd name="connsiteY10" fmla="*/ 506828 h 5549975"/>
              <a:gd name="connsiteX11" fmla="*/ 4630447 w 4662328"/>
              <a:gd name="connsiteY11" fmla="*/ 553245 h 5549975"/>
              <a:gd name="connsiteX12" fmla="*/ 4627348 w 4662328"/>
              <a:gd name="connsiteY12" fmla="*/ 581709 h 5549975"/>
              <a:gd name="connsiteX13" fmla="*/ 4626679 w 4662328"/>
              <a:gd name="connsiteY13" fmla="*/ 585890 h 5549975"/>
              <a:gd name="connsiteX14" fmla="*/ 4613742 w 4662328"/>
              <a:gd name="connsiteY14" fmla="*/ 817404 h 5549975"/>
              <a:gd name="connsiteX15" fmla="*/ 4615455 w 4662328"/>
              <a:gd name="connsiteY15" fmla="*/ 822238 h 5549975"/>
              <a:gd name="connsiteX16" fmla="*/ 4613304 w 4662328"/>
              <a:gd name="connsiteY16" fmla="*/ 846069 h 5549975"/>
              <a:gd name="connsiteX17" fmla="*/ 4611704 w 4662328"/>
              <a:gd name="connsiteY17" fmla="*/ 853854 h 5549975"/>
              <a:gd name="connsiteX18" fmla="*/ 4605466 w 4662328"/>
              <a:gd name="connsiteY18" fmla="*/ 965485 h 5549975"/>
              <a:gd name="connsiteX19" fmla="*/ 4607543 w 4662328"/>
              <a:gd name="connsiteY19" fmla="*/ 966385 h 5549975"/>
              <a:gd name="connsiteX20" fmla="*/ 4611662 w 4662328"/>
              <a:gd name="connsiteY20" fmla="*/ 1002567 h 5549975"/>
              <a:gd name="connsiteX21" fmla="*/ 4606864 w 4662328"/>
              <a:gd name="connsiteY21" fmla="*/ 1101094 h 5549975"/>
              <a:gd name="connsiteX22" fmla="*/ 4606759 w 4662328"/>
              <a:gd name="connsiteY22" fmla="*/ 1159389 h 5549975"/>
              <a:gd name="connsiteX23" fmla="*/ 4611062 w 4662328"/>
              <a:gd name="connsiteY23" fmla="*/ 1180505 h 5549975"/>
              <a:gd name="connsiteX24" fmla="*/ 4614152 w 4662328"/>
              <a:gd name="connsiteY24" fmla="*/ 1210687 h 5549975"/>
              <a:gd name="connsiteX25" fmla="*/ 4622969 w 4662328"/>
              <a:gd name="connsiteY25" fmla="*/ 1263157 h 5549975"/>
              <a:gd name="connsiteX26" fmla="*/ 4625246 w 4662328"/>
              <a:gd name="connsiteY26" fmla="*/ 1313374 h 5549975"/>
              <a:gd name="connsiteX27" fmla="*/ 4624366 w 4662328"/>
              <a:gd name="connsiteY27" fmla="*/ 1347004 h 5549975"/>
              <a:gd name="connsiteX28" fmla="*/ 4623903 w 4662328"/>
              <a:gd name="connsiteY28" fmla="*/ 1351864 h 5549975"/>
              <a:gd name="connsiteX29" fmla="*/ 4614784 w 4662328"/>
              <a:gd name="connsiteY29" fmla="*/ 1391762 h 5549975"/>
              <a:gd name="connsiteX30" fmla="*/ 4618048 w 4662328"/>
              <a:gd name="connsiteY30" fmla="*/ 1395707 h 5549975"/>
              <a:gd name="connsiteX31" fmla="*/ 4620890 w 4662328"/>
              <a:gd name="connsiteY31" fmla="*/ 1408524 h 5549975"/>
              <a:gd name="connsiteX32" fmla="*/ 4616149 w 4662328"/>
              <a:gd name="connsiteY32" fmla="*/ 1419109 h 5549975"/>
              <a:gd name="connsiteX33" fmla="*/ 4605965 w 4662328"/>
              <a:gd name="connsiteY33" fmla="*/ 1469337 h 5549975"/>
              <a:gd name="connsiteX34" fmla="*/ 4595068 w 4662328"/>
              <a:gd name="connsiteY34" fmla="*/ 1543038 h 5549975"/>
              <a:gd name="connsiteX35" fmla="*/ 4590187 w 4662328"/>
              <a:gd name="connsiteY35" fmla="*/ 1553997 h 5549975"/>
              <a:gd name="connsiteX36" fmla="*/ 4575759 w 4662328"/>
              <a:gd name="connsiteY36" fmla="*/ 1626071 h 5549975"/>
              <a:gd name="connsiteX37" fmla="*/ 4572044 w 4662328"/>
              <a:gd name="connsiteY37" fmla="*/ 1664103 h 5549975"/>
              <a:gd name="connsiteX38" fmla="*/ 4575704 w 4662328"/>
              <a:gd name="connsiteY38" fmla="*/ 1668558 h 5549975"/>
              <a:gd name="connsiteX39" fmla="*/ 4574054 w 4662328"/>
              <a:gd name="connsiteY39" fmla="*/ 1679756 h 5549975"/>
              <a:gd name="connsiteX40" fmla="*/ 4574466 w 4662328"/>
              <a:gd name="connsiteY40" fmla="*/ 1682815 h 5549975"/>
              <a:gd name="connsiteX41" fmla="*/ 4575977 w 4662328"/>
              <a:gd name="connsiteY41" fmla="*/ 1700268 h 5549975"/>
              <a:gd name="connsiteX42" fmla="*/ 4564507 w 4662328"/>
              <a:gd name="connsiteY42" fmla="*/ 1735163 h 5549975"/>
              <a:gd name="connsiteX43" fmla="*/ 4562447 w 4662328"/>
              <a:gd name="connsiteY43" fmla="*/ 1735289 h 5549975"/>
              <a:gd name="connsiteX44" fmla="*/ 4553949 w 4662328"/>
              <a:gd name="connsiteY44" fmla="*/ 1887374 h 5549975"/>
              <a:gd name="connsiteX45" fmla="*/ 4562640 w 4662328"/>
              <a:gd name="connsiteY45" fmla="*/ 1911536 h 5549975"/>
              <a:gd name="connsiteX46" fmla="*/ 4564918 w 4662328"/>
              <a:gd name="connsiteY46" fmla="*/ 1961755 h 5549975"/>
              <a:gd name="connsiteX47" fmla="*/ 4564037 w 4662328"/>
              <a:gd name="connsiteY47" fmla="*/ 1995384 h 5549975"/>
              <a:gd name="connsiteX48" fmla="*/ 4563575 w 4662328"/>
              <a:gd name="connsiteY48" fmla="*/ 2000244 h 5549975"/>
              <a:gd name="connsiteX49" fmla="*/ 4554455 w 4662328"/>
              <a:gd name="connsiteY49" fmla="*/ 2040142 h 5549975"/>
              <a:gd name="connsiteX50" fmla="*/ 4557720 w 4662328"/>
              <a:gd name="connsiteY50" fmla="*/ 2044087 h 5549975"/>
              <a:gd name="connsiteX51" fmla="*/ 4560561 w 4662328"/>
              <a:gd name="connsiteY51" fmla="*/ 2056904 h 5549975"/>
              <a:gd name="connsiteX52" fmla="*/ 4555820 w 4662328"/>
              <a:gd name="connsiteY52" fmla="*/ 2067489 h 5549975"/>
              <a:gd name="connsiteX53" fmla="*/ 4545636 w 4662328"/>
              <a:gd name="connsiteY53" fmla="*/ 2117719 h 5549975"/>
              <a:gd name="connsiteX54" fmla="*/ 4538305 w 4662328"/>
              <a:gd name="connsiteY54" fmla="*/ 2167300 h 5549975"/>
              <a:gd name="connsiteX55" fmla="*/ 4482222 w 4662328"/>
              <a:gd name="connsiteY55" fmla="*/ 3223633 h 5549975"/>
              <a:gd name="connsiteX56" fmla="*/ 4469436 w 4662328"/>
              <a:gd name="connsiteY56" fmla="*/ 3477281 h 5549975"/>
              <a:gd name="connsiteX57" fmla="*/ 4458351 w 4662328"/>
              <a:gd name="connsiteY57" fmla="*/ 3639984 h 5549975"/>
              <a:gd name="connsiteX58" fmla="*/ 4367590 w 4662328"/>
              <a:gd name="connsiteY58" fmla="*/ 5278921 h 5549975"/>
              <a:gd name="connsiteX59" fmla="*/ 4372888 w 4662328"/>
              <a:gd name="connsiteY59" fmla="*/ 5315626 h 5549975"/>
              <a:gd name="connsiteX60" fmla="*/ 4376422 w 4662328"/>
              <a:gd name="connsiteY60" fmla="*/ 5350090 h 5549975"/>
              <a:gd name="connsiteX61" fmla="*/ 4379254 w 4662328"/>
              <a:gd name="connsiteY61" fmla="*/ 5450399 h 5549975"/>
              <a:gd name="connsiteX62" fmla="*/ 4360697 w 4662328"/>
              <a:gd name="connsiteY62" fmla="*/ 5484804 h 5549975"/>
              <a:gd name="connsiteX63" fmla="*/ 4356045 w 4662328"/>
              <a:gd name="connsiteY63" fmla="*/ 5487504 h 5549975"/>
              <a:gd name="connsiteX64" fmla="*/ 4352588 w 4662328"/>
              <a:gd name="connsiteY64" fmla="*/ 5549951 h 5549975"/>
              <a:gd name="connsiteX65" fmla="*/ 121904 w 4662328"/>
              <a:gd name="connsiteY65" fmla="*/ 5314089 h 5549975"/>
              <a:gd name="connsiteX66" fmla="*/ 125710 w 4662328"/>
              <a:gd name="connsiteY66" fmla="*/ 5243704 h 5549975"/>
              <a:gd name="connsiteX67" fmla="*/ 113205 w 4662328"/>
              <a:gd name="connsiteY67" fmla="*/ 5239903 h 5549975"/>
              <a:gd name="connsiteX68" fmla="*/ 117425 w 4662328"/>
              <a:gd name="connsiteY68" fmla="*/ 5233298 h 5549975"/>
              <a:gd name="connsiteX69" fmla="*/ 117694 w 4662328"/>
              <a:gd name="connsiteY69" fmla="*/ 5230552 h 5549975"/>
              <a:gd name="connsiteX70" fmla="*/ 117964 w 4662328"/>
              <a:gd name="connsiteY70" fmla="*/ 5227804 h 5549975"/>
              <a:gd name="connsiteX71" fmla="*/ 118501 w 4662328"/>
              <a:gd name="connsiteY71" fmla="*/ 5222308 h 5549975"/>
              <a:gd name="connsiteX72" fmla="*/ 118186 w 4662328"/>
              <a:gd name="connsiteY72" fmla="*/ 5216405 h 5549975"/>
              <a:gd name="connsiteX73" fmla="*/ 117602 w 4662328"/>
              <a:gd name="connsiteY73" fmla="*/ 5213249 h 5549975"/>
              <a:gd name="connsiteX74" fmla="*/ 117871 w 4662328"/>
              <a:gd name="connsiteY74" fmla="*/ 5210500 h 5549975"/>
              <a:gd name="connsiteX75" fmla="*/ 117555 w 4662328"/>
              <a:gd name="connsiteY75" fmla="*/ 5204597 h 5549975"/>
              <a:gd name="connsiteX76" fmla="*/ 116972 w 4662328"/>
              <a:gd name="connsiteY76" fmla="*/ 5201441 h 5549975"/>
              <a:gd name="connsiteX77" fmla="*/ 116342 w 4662328"/>
              <a:gd name="connsiteY77" fmla="*/ 5189632 h 5549975"/>
              <a:gd name="connsiteX78" fmla="*/ 115758 w 4662328"/>
              <a:gd name="connsiteY78" fmla="*/ 5186477 h 5549975"/>
              <a:gd name="connsiteX79" fmla="*/ 116026 w 4662328"/>
              <a:gd name="connsiteY79" fmla="*/ 5183728 h 5549975"/>
              <a:gd name="connsiteX80" fmla="*/ 114591 w 4662328"/>
              <a:gd name="connsiteY80" fmla="*/ 5180163 h 5549975"/>
              <a:gd name="connsiteX81" fmla="*/ 131086 w 4662328"/>
              <a:gd name="connsiteY81" fmla="*/ 5144275 h 5549975"/>
              <a:gd name="connsiteX82" fmla="*/ 152522 w 4662328"/>
              <a:gd name="connsiteY82" fmla="*/ 4747825 h 5549975"/>
              <a:gd name="connsiteX83" fmla="*/ 0 w 4662328"/>
              <a:gd name="connsiteY83" fmla="*/ 4747825 h 5549975"/>
              <a:gd name="connsiteX84" fmla="*/ 0 w 4662328"/>
              <a:gd name="connsiteY84" fmla="*/ 3811601 h 5549975"/>
              <a:gd name="connsiteX85" fmla="*/ 110031 w 4662328"/>
              <a:gd name="connsiteY85" fmla="*/ 3811601 h 5549975"/>
              <a:gd name="connsiteX0" fmla="*/ 412307 w 4662328"/>
              <a:gd name="connsiteY0" fmla="*/ 0 h 5549975"/>
              <a:gd name="connsiteX1" fmla="*/ 3414493 w 4662328"/>
              <a:gd name="connsiteY1" fmla="*/ 171842 h 5549975"/>
              <a:gd name="connsiteX2" fmla="*/ 4243304 w 4662328"/>
              <a:gd name="connsiteY2" fmla="*/ 226950 h 5549975"/>
              <a:gd name="connsiteX3" fmla="*/ 4616498 w 4662328"/>
              <a:gd name="connsiteY3" fmla="*/ 247374 h 5549975"/>
              <a:gd name="connsiteX4" fmla="*/ 4644377 w 4662328"/>
              <a:gd name="connsiteY4" fmla="*/ 269179 h 5549975"/>
              <a:gd name="connsiteX5" fmla="*/ 4642603 w 4662328"/>
              <a:gd name="connsiteY5" fmla="*/ 300930 h 5549975"/>
              <a:gd name="connsiteX6" fmla="*/ 4645525 w 4662328"/>
              <a:gd name="connsiteY6" fmla="*/ 302647 h 5549975"/>
              <a:gd name="connsiteX7" fmla="*/ 4661951 w 4662328"/>
              <a:gd name="connsiteY7" fmla="*/ 334222 h 5549975"/>
              <a:gd name="connsiteX8" fmla="*/ 4639690 w 4662328"/>
              <a:gd name="connsiteY8" fmla="*/ 391868 h 5549975"/>
              <a:gd name="connsiteX9" fmla="*/ 4636202 w 4662328"/>
              <a:gd name="connsiteY9" fmla="*/ 415489 h 5549975"/>
              <a:gd name="connsiteX10" fmla="*/ 4631097 w 4662328"/>
              <a:gd name="connsiteY10" fmla="*/ 506828 h 5549975"/>
              <a:gd name="connsiteX11" fmla="*/ 4630447 w 4662328"/>
              <a:gd name="connsiteY11" fmla="*/ 553245 h 5549975"/>
              <a:gd name="connsiteX12" fmla="*/ 4627348 w 4662328"/>
              <a:gd name="connsiteY12" fmla="*/ 581709 h 5549975"/>
              <a:gd name="connsiteX13" fmla="*/ 4626679 w 4662328"/>
              <a:gd name="connsiteY13" fmla="*/ 585890 h 5549975"/>
              <a:gd name="connsiteX14" fmla="*/ 4613742 w 4662328"/>
              <a:gd name="connsiteY14" fmla="*/ 817404 h 5549975"/>
              <a:gd name="connsiteX15" fmla="*/ 4615455 w 4662328"/>
              <a:gd name="connsiteY15" fmla="*/ 822238 h 5549975"/>
              <a:gd name="connsiteX16" fmla="*/ 4613304 w 4662328"/>
              <a:gd name="connsiteY16" fmla="*/ 846069 h 5549975"/>
              <a:gd name="connsiteX17" fmla="*/ 4611704 w 4662328"/>
              <a:gd name="connsiteY17" fmla="*/ 853854 h 5549975"/>
              <a:gd name="connsiteX18" fmla="*/ 4605466 w 4662328"/>
              <a:gd name="connsiteY18" fmla="*/ 965485 h 5549975"/>
              <a:gd name="connsiteX19" fmla="*/ 4607543 w 4662328"/>
              <a:gd name="connsiteY19" fmla="*/ 966385 h 5549975"/>
              <a:gd name="connsiteX20" fmla="*/ 4611662 w 4662328"/>
              <a:gd name="connsiteY20" fmla="*/ 1002567 h 5549975"/>
              <a:gd name="connsiteX21" fmla="*/ 4606864 w 4662328"/>
              <a:gd name="connsiteY21" fmla="*/ 1101094 h 5549975"/>
              <a:gd name="connsiteX22" fmla="*/ 4606759 w 4662328"/>
              <a:gd name="connsiteY22" fmla="*/ 1159389 h 5549975"/>
              <a:gd name="connsiteX23" fmla="*/ 4611062 w 4662328"/>
              <a:gd name="connsiteY23" fmla="*/ 1180505 h 5549975"/>
              <a:gd name="connsiteX24" fmla="*/ 4614152 w 4662328"/>
              <a:gd name="connsiteY24" fmla="*/ 1210687 h 5549975"/>
              <a:gd name="connsiteX25" fmla="*/ 4622969 w 4662328"/>
              <a:gd name="connsiteY25" fmla="*/ 1263157 h 5549975"/>
              <a:gd name="connsiteX26" fmla="*/ 4625246 w 4662328"/>
              <a:gd name="connsiteY26" fmla="*/ 1313374 h 5549975"/>
              <a:gd name="connsiteX27" fmla="*/ 4624366 w 4662328"/>
              <a:gd name="connsiteY27" fmla="*/ 1347004 h 5549975"/>
              <a:gd name="connsiteX28" fmla="*/ 4623903 w 4662328"/>
              <a:gd name="connsiteY28" fmla="*/ 1351864 h 5549975"/>
              <a:gd name="connsiteX29" fmla="*/ 4614784 w 4662328"/>
              <a:gd name="connsiteY29" fmla="*/ 1391762 h 5549975"/>
              <a:gd name="connsiteX30" fmla="*/ 4618048 w 4662328"/>
              <a:gd name="connsiteY30" fmla="*/ 1395707 h 5549975"/>
              <a:gd name="connsiteX31" fmla="*/ 4620890 w 4662328"/>
              <a:gd name="connsiteY31" fmla="*/ 1408524 h 5549975"/>
              <a:gd name="connsiteX32" fmla="*/ 4616149 w 4662328"/>
              <a:gd name="connsiteY32" fmla="*/ 1419109 h 5549975"/>
              <a:gd name="connsiteX33" fmla="*/ 4605965 w 4662328"/>
              <a:gd name="connsiteY33" fmla="*/ 1469337 h 5549975"/>
              <a:gd name="connsiteX34" fmla="*/ 4595068 w 4662328"/>
              <a:gd name="connsiteY34" fmla="*/ 1543038 h 5549975"/>
              <a:gd name="connsiteX35" fmla="*/ 4590187 w 4662328"/>
              <a:gd name="connsiteY35" fmla="*/ 1553997 h 5549975"/>
              <a:gd name="connsiteX36" fmla="*/ 4575759 w 4662328"/>
              <a:gd name="connsiteY36" fmla="*/ 1626071 h 5549975"/>
              <a:gd name="connsiteX37" fmla="*/ 4572044 w 4662328"/>
              <a:gd name="connsiteY37" fmla="*/ 1664103 h 5549975"/>
              <a:gd name="connsiteX38" fmla="*/ 4575704 w 4662328"/>
              <a:gd name="connsiteY38" fmla="*/ 1668558 h 5549975"/>
              <a:gd name="connsiteX39" fmla="*/ 4574054 w 4662328"/>
              <a:gd name="connsiteY39" fmla="*/ 1679756 h 5549975"/>
              <a:gd name="connsiteX40" fmla="*/ 4574466 w 4662328"/>
              <a:gd name="connsiteY40" fmla="*/ 1682815 h 5549975"/>
              <a:gd name="connsiteX41" fmla="*/ 4575977 w 4662328"/>
              <a:gd name="connsiteY41" fmla="*/ 1700268 h 5549975"/>
              <a:gd name="connsiteX42" fmla="*/ 4564507 w 4662328"/>
              <a:gd name="connsiteY42" fmla="*/ 1735163 h 5549975"/>
              <a:gd name="connsiteX43" fmla="*/ 4562447 w 4662328"/>
              <a:gd name="connsiteY43" fmla="*/ 1735289 h 5549975"/>
              <a:gd name="connsiteX44" fmla="*/ 4553949 w 4662328"/>
              <a:gd name="connsiteY44" fmla="*/ 1887374 h 5549975"/>
              <a:gd name="connsiteX45" fmla="*/ 4562640 w 4662328"/>
              <a:gd name="connsiteY45" fmla="*/ 1911536 h 5549975"/>
              <a:gd name="connsiteX46" fmla="*/ 4564918 w 4662328"/>
              <a:gd name="connsiteY46" fmla="*/ 1961755 h 5549975"/>
              <a:gd name="connsiteX47" fmla="*/ 4564037 w 4662328"/>
              <a:gd name="connsiteY47" fmla="*/ 1995384 h 5549975"/>
              <a:gd name="connsiteX48" fmla="*/ 4563575 w 4662328"/>
              <a:gd name="connsiteY48" fmla="*/ 2000244 h 5549975"/>
              <a:gd name="connsiteX49" fmla="*/ 4554455 w 4662328"/>
              <a:gd name="connsiteY49" fmla="*/ 2040142 h 5549975"/>
              <a:gd name="connsiteX50" fmla="*/ 4557720 w 4662328"/>
              <a:gd name="connsiteY50" fmla="*/ 2044087 h 5549975"/>
              <a:gd name="connsiteX51" fmla="*/ 4560561 w 4662328"/>
              <a:gd name="connsiteY51" fmla="*/ 2056904 h 5549975"/>
              <a:gd name="connsiteX52" fmla="*/ 4555820 w 4662328"/>
              <a:gd name="connsiteY52" fmla="*/ 2067489 h 5549975"/>
              <a:gd name="connsiteX53" fmla="*/ 4545636 w 4662328"/>
              <a:gd name="connsiteY53" fmla="*/ 2117719 h 5549975"/>
              <a:gd name="connsiteX54" fmla="*/ 4538305 w 4662328"/>
              <a:gd name="connsiteY54" fmla="*/ 2167300 h 5549975"/>
              <a:gd name="connsiteX55" fmla="*/ 4482222 w 4662328"/>
              <a:gd name="connsiteY55" fmla="*/ 3223633 h 5549975"/>
              <a:gd name="connsiteX56" fmla="*/ 4469436 w 4662328"/>
              <a:gd name="connsiteY56" fmla="*/ 3477281 h 5549975"/>
              <a:gd name="connsiteX57" fmla="*/ 4458351 w 4662328"/>
              <a:gd name="connsiteY57" fmla="*/ 3639984 h 5549975"/>
              <a:gd name="connsiteX58" fmla="*/ 4367590 w 4662328"/>
              <a:gd name="connsiteY58" fmla="*/ 5278921 h 5549975"/>
              <a:gd name="connsiteX59" fmla="*/ 4372888 w 4662328"/>
              <a:gd name="connsiteY59" fmla="*/ 5315626 h 5549975"/>
              <a:gd name="connsiteX60" fmla="*/ 4376422 w 4662328"/>
              <a:gd name="connsiteY60" fmla="*/ 5350090 h 5549975"/>
              <a:gd name="connsiteX61" fmla="*/ 4379254 w 4662328"/>
              <a:gd name="connsiteY61" fmla="*/ 5450399 h 5549975"/>
              <a:gd name="connsiteX62" fmla="*/ 4360697 w 4662328"/>
              <a:gd name="connsiteY62" fmla="*/ 5484804 h 5549975"/>
              <a:gd name="connsiteX63" fmla="*/ 4356045 w 4662328"/>
              <a:gd name="connsiteY63" fmla="*/ 5487504 h 5549975"/>
              <a:gd name="connsiteX64" fmla="*/ 4352588 w 4662328"/>
              <a:gd name="connsiteY64" fmla="*/ 5549951 h 5549975"/>
              <a:gd name="connsiteX65" fmla="*/ 121904 w 4662328"/>
              <a:gd name="connsiteY65" fmla="*/ 5314089 h 5549975"/>
              <a:gd name="connsiteX66" fmla="*/ 125710 w 4662328"/>
              <a:gd name="connsiteY66" fmla="*/ 5243704 h 5549975"/>
              <a:gd name="connsiteX67" fmla="*/ 113205 w 4662328"/>
              <a:gd name="connsiteY67" fmla="*/ 5239903 h 5549975"/>
              <a:gd name="connsiteX68" fmla="*/ 117425 w 4662328"/>
              <a:gd name="connsiteY68" fmla="*/ 5233298 h 5549975"/>
              <a:gd name="connsiteX69" fmla="*/ 117694 w 4662328"/>
              <a:gd name="connsiteY69" fmla="*/ 5230552 h 5549975"/>
              <a:gd name="connsiteX70" fmla="*/ 117964 w 4662328"/>
              <a:gd name="connsiteY70" fmla="*/ 5227804 h 5549975"/>
              <a:gd name="connsiteX71" fmla="*/ 118501 w 4662328"/>
              <a:gd name="connsiteY71" fmla="*/ 5222308 h 5549975"/>
              <a:gd name="connsiteX72" fmla="*/ 118186 w 4662328"/>
              <a:gd name="connsiteY72" fmla="*/ 5216405 h 5549975"/>
              <a:gd name="connsiteX73" fmla="*/ 117602 w 4662328"/>
              <a:gd name="connsiteY73" fmla="*/ 5213249 h 5549975"/>
              <a:gd name="connsiteX74" fmla="*/ 117871 w 4662328"/>
              <a:gd name="connsiteY74" fmla="*/ 5210500 h 5549975"/>
              <a:gd name="connsiteX75" fmla="*/ 117555 w 4662328"/>
              <a:gd name="connsiteY75" fmla="*/ 5204597 h 5549975"/>
              <a:gd name="connsiteX76" fmla="*/ 116972 w 4662328"/>
              <a:gd name="connsiteY76" fmla="*/ 5201441 h 5549975"/>
              <a:gd name="connsiteX77" fmla="*/ 116342 w 4662328"/>
              <a:gd name="connsiteY77" fmla="*/ 5189632 h 5549975"/>
              <a:gd name="connsiteX78" fmla="*/ 115758 w 4662328"/>
              <a:gd name="connsiteY78" fmla="*/ 5186477 h 5549975"/>
              <a:gd name="connsiteX79" fmla="*/ 116026 w 4662328"/>
              <a:gd name="connsiteY79" fmla="*/ 5183728 h 5549975"/>
              <a:gd name="connsiteX80" fmla="*/ 114591 w 4662328"/>
              <a:gd name="connsiteY80" fmla="*/ 5180163 h 5549975"/>
              <a:gd name="connsiteX81" fmla="*/ 131086 w 4662328"/>
              <a:gd name="connsiteY81" fmla="*/ 5144275 h 5549975"/>
              <a:gd name="connsiteX82" fmla="*/ 152522 w 4662328"/>
              <a:gd name="connsiteY82" fmla="*/ 4747825 h 5549975"/>
              <a:gd name="connsiteX83" fmla="*/ 0 w 4662328"/>
              <a:gd name="connsiteY83" fmla="*/ 4747825 h 5549975"/>
              <a:gd name="connsiteX84" fmla="*/ 110031 w 4662328"/>
              <a:gd name="connsiteY84" fmla="*/ 3811601 h 5549975"/>
              <a:gd name="connsiteX85" fmla="*/ 412307 w 4662328"/>
              <a:gd name="connsiteY85" fmla="*/ 0 h 5549975"/>
              <a:gd name="connsiteX0" fmla="*/ 302276 w 4552297"/>
              <a:gd name="connsiteY0" fmla="*/ 0 h 5549975"/>
              <a:gd name="connsiteX1" fmla="*/ 3304462 w 4552297"/>
              <a:gd name="connsiteY1" fmla="*/ 171842 h 5549975"/>
              <a:gd name="connsiteX2" fmla="*/ 4133273 w 4552297"/>
              <a:gd name="connsiteY2" fmla="*/ 226950 h 5549975"/>
              <a:gd name="connsiteX3" fmla="*/ 4506467 w 4552297"/>
              <a:gd name="connsiteY3" fmla="*/ 247374 h 5549975"/>
              <a:gd name="connsiteX4" fmla="*/ 4534346 w 4552297"/>
              <a:gd name="connsiteY4" fmla="*/ 269179 h 5549975"/>
              <a:gd name="connsiteX5" fmla="*/ 4532572 w 4552297"/>
              <a:gd name="connsiteY5" fmla="*/ 300930 h 5549975"/>
              <a:gd name="connsiteX6" fmla="*/ 4535494 w 4552297"/>
              <a:gd name="connsiteY6" fmla="*/ 302647 h 5549975"/>
              <a:gd name="connsiteX7" fmla="*/ 4551920 w 4552297"/>
              <a:gd name="connsiteY7" fmla="*/ 334222 h 5549975"/>
              <a:gd name="connsiteX8" fmla="*/ 4529659 w 4552297"/>
              <a:gd name="connsiteY8" fmla="*/ 391868 h 5549975"/>
              <a:gd name="connsiteX9" fmla="*/ 4526171 w 4552297"/>
              <a:gd name="connsiteY9" fmla="*/ 415489 h 5549975"/>
              <a:gd name="connsiteX10" fmla="*/ 4521066 w 4552297"/>
              <a:gd name="connsiteY10" fmla="*/ 506828 h 5549975"/>
              <a:gd name="connsiteX11" fmla="*/ 4520416 w 4552297"/>
              <a:gd name="connsiteY11" fmla="*/ 553245 h 5549975"/>
              <a:gd name="connsiteX12" fmla="*/ 4517317 w 4552297"/>
              <a:gd name="connsiteY12" fmla="*/ 581709 h 5549975"/>
              <a:gd name="connsiteX13" fmla="*/ 4516648 w 4552297"/>
              <a:gd name="connsiteY13" fmla="*/ 585890 h 5549975"/>
              <a:gd name="connsiteX14" fmla="*/ 4503711 w 4552297"/>
              <a:gd name="connsiteY14" fmla="*/ 817404 h 5549975"/>
              <a:gd name="connsiteX15" fmla="*/ 4505424 w 4552297"/>
              <a:gd name="connsiteY15" fmla="*/ 822238 h 5549975"/>
              <a:gd name="connsiteX16" fmla="*/ 4503273 w 4552297"/>
              <a:gd name="connsiteY16" fmla="*/ 846069 h 5549975"/>
              <a:gd name="connsiteX17" fmla="*/ 4501673 w 4552297"/>
              <a:gd name="connsiteY17" fmla="*/ 853854 h 5549975"/>
              <a:gd name="connsiteX18" fmla="*/ 4495435 w 4552297"/>
              <a:gd name="connsiteY18" fmla="*/ 965485 h 5549975"/>
              <a:gd name="connsiteX19" fmla="*/ 4497512 w 4552297"/>
              <a:gd name="connsiteY19" fmla="*/ 966385 h 5549975"/>
              <a:gd name="connsiteX20" fmla="*/ 4501631 w 4552297"/>
              <a:gd name="connsiteY20" fmla="*/ 1002567 h 5549975"/>
              <a:gd name="connsiteX21" fmla="*/ 4496833 w 4552297"/>
              <a:gd name="connsiteY21" fmla="*/ 1101094 h 5549975"/>
              <a:gd name="connsiteX22" fmla="*/ 4496728 w 4552297"/>
              <a:gd name="connsiteY22" fmla="*/ 1159389 h 5549975"/>
              <a:gd name="connsiteX23" fmla="*/ 4501031 w 4552297"/>
              <a:gd name="connsiteY23" fmla="*/ 1180505 h 5549975"/>
              <a:gd name="connsiteX24" fmla="*/ 4504121 w 4552297"/>
              <a:gd name="connsiteY24" fmla="*/ 1210687 h 5549975"/>
              <a:gd name="connsiteX25" fmla="*/ 4512938 w 4552297"/>
              <a:gd name="connsiteY25" fmla="*/ 1263157 h 5549975"/>
              <a:gd name="connsiteX26" fmla="*/ 4515215 w 4552297"/>
              <a:gd name="connsiteY26" fmla="*/ 1313374 h 5549975"/>
              <a:gd name="connsiteX27" fmla="*/ 4514335 w 4552297"/>
              <a:gd name="connsiteY27" fmla="*/ 1347004 h 5549975"/>
              <a:gd name="connsiteX28" fmla="*/ 4513872 w 4552297"/>
              <a:gd name="connsiteY28" fmla="*/ 1351864 h 5549975"/>
              <a:gd name="connsiteX29" fmla="*/ 4504753 w 4552297"/>
              <a:gd name="connsiteY29" fmla="*/ 1391762 h 5549975"/>
              <a:gd name="connsiteX30" fmla="*/ 4508017 w 4552297"/>
              <a:gd name="connsiteY30" fmla="*/ 1395707 h 5549975"/>
              <a:gd name="connsiteX31" fmla="*/ 4510859 w 4552297"/>
              <a:gd name="connsiteY31" fmla="*/ 1408524 h 5549975"/>
              <a:gd name="connsiteX32" fmla="*/ 4506118 w 4552297"/>
              <a:gd name="connsiteY32" fmla="*/ 1419109 h 5549975"/>
              <a:gd name="connsiteX33" fmla="*/ 4495934 w 4552297"/>
              <a:gd name="connsiteY33" fmla="*/ 1469337 h 5549975"/>
              <a:gd name="connsiteX34" fmla="*/ 4485037 w 4552297"/>
              <a:gd name="connsiteY34" fmla="*/ 1543038 h 5549975"/>
              <a:gd name="connsiteX35" fmla="*/ 4480156 w 4552297"/>
              <a:gd name="connsiteY35" fmla="*/ 1553997 h 5549975"/>
              <a:gd name="connsiteX36" fmla="*/ 4465728 w 4552297"/>
              <a:gd name="connsiteY36" fmla="*/ 1626071 h 5549975"/>
              <a:gd name="connsiteX37" fmla="*/ 4462013 w 4552297"/>
              <a:gd name="connsiteY37" fmla="*/ 1664103 h 5549975"/>
              <a:gd name="connsiteX38" fmla="*/ 4465673 w 4552297"/>
              <a:gd name="connsiteY38" fmla="*/ 1668558 h 5549975"/>
              <a:gd name="connsiteX39" fmla="*/ 4464023 w 4552297"/>
              <a:gd name="connsiteY39" fmla="*/ 1679756 h 5549975"/>
              <a:gd name="connsiteX40" fmla="*/ 4464435 w 4552297"/>
              <a:gd name="connsiteY40" fmla="*/ 1682815 h 5549975"/>
              <a:gd name="connsiteX41" fmla="*/ 4465946 w 4552297"/>
              <a:gd name="connsiteY41" fmla="*/ 1700268 h 5549975"/>
              <a:gd name="connsiteX42" fmla="*/ 4454476 w 4552297"/>
              <a:gd name="connsiteY42" fmla="*/ 1735163 h 5549975"/>
              <a:gd name="connsiteX43" fmla="*/ 4452416 w 4552297"/>
              <a:gd name="connsiteY43" fmla="*/ 1735289 h 5549975"/>
              <a:gd name="connsiteX44" fmla="*/ 4443918 w 4552297"/>
              <a:gd name="connsiteY44" fmla="*/ 1887374 h 5549975"/>
              <a:gd name="connsiteX45" fmla="*/ 4452609 w 4552297"/>
              <a:gd name="connsiteY45" fmla="*/ 1911536 h 5549975"/>
              <a:gd name="connsiteX46" fmla="*/ 4454887 w 4552297"/>
              <a:gd name="connsiteY46" fmla="*/ 1961755 h 5549975"/>
              <a:gd name="connsiteX47" fmla="*/ 4454006 w 4552297"/>
              <a:gd name="connsiteY47" fmla="*/ 1995384 h 5549975"/>
              <a:gd name="connsiteX48" fmla="*/ 4453544 w 4552297"/>
              <a:gd name="connsiteY48" fmla="*/ 2000244 h 5549975"/>
              <a:gd name="connsiteX49" fmla="*/ 4444424 w 4552297"/>
              <a:gd name="connsiteY49" fmla="*/ 2040142 h 5549975"/>
              <a:gd name="connsiteX50" fmla="*/ 4447689 w 4552297"/>
              <a:gd name="connsiteY50" fmla="*/ 2044087 h 5549975"/>
              <a:gd name="connsiteX51" fmla="*/ 4450530 w 4552297"/>
              <a:gd name="connsiteY51" fmla="*/ 2056904 h 5549975"/>
              <a:gd name="connsiteX52" fmla="*/ 4445789 w 4552297"/>
              <a:gd name="connsiteY52" fmla="*/ 2067489 h 5549975"/>
              <a:gd name="connsiteX53" fmla="*/ 4435605 w 4552297"/>
              <a:gd name="connsiteY53" fmla="*/ 2117719 h 5549975"/>
              <a:gd name="connsiteX54" fmla="*/ 4428274 w 4552297"/>
              <a:gd name="connsiteY54" fmla="*/ 2167300 h 5549975"/>
              <a:gd name="connsiteX55" fmla="*/ 4372191 w 4552297"/>
              <a:gd name="connsiteY55" fmla="*/ 3223633 h 5549975"/>
              <a:gd name="connsiteX56" fmla="*/ 4359405 w 4552297"/>
              <a:gd name="connsiteY56" fmla="*/ 3477281 h 5549975"/>
              <a:gd name="connsiteX57" fmla="*/ 4348320 w 4552297"/>
              <a:gd name="connsiteY57" fmla="*/ 3639984 h 5549975"/>
              <a:gd name="connsiteX58" fmla="*/ 4257559 w 4552297"/>
              <a:gd name="connsiteY58" fmla="*/ 5278921 h 5549975"/>
              <a:gd name="connsiteX59" fmla="*/ 4262857 w 4552297"/>
              <a:gd name="connsiteY59" fmla="*/ 5315626 h 5549975"/>
              <a:gd name="connsiteX60" fmla="*/ 4266391 w 4552297"/>
              <a:gd name="connsiteY60" fmla="*/ 5350090 h 5549975"/>
              <a:gd name="connsiteX61" fmla="*/ 4269223 w 4552297"/>
              <a:gd name="connsiteY61" fmla="*/ 5450399 h 5549975"/>
              <a:gd name="connsiteX62" fmla="*/ 4250666 w 4552297"/>
              <a:gd name="connsiteY62" fmla="*/ 5484804 h 5549975"/>
              <a:gd name="connsiteX63" fmla="*/ 4246014 w 4552297"/>
              <a:gd name="connsiteY63" fmla="*/ 5487504 h 5549975"/>
              <a:gd name="connsiteX64" fmla="*/ 4242557 w 4552297"/>
              <a:gd name="connsiteY64" fmla="*/ 5549951 h 5549975"/>
              <a:gd name="connsiteX65" fmla="*/ 11873 w 4552297"/>
              <a:gd name="connsiteY65" fmla="*/ 5314089 h 5549975"/>
              <a:gd name="connsiteX66" fmla="*/ 15679 w 4552297"/>
              <a:gd name="connsiteY66" fmla="*/ 5243704 h 5549975"/>
              <a:gd name="connsiteX67" fmla="*/ 3174 w 4552297"/>
              <a:gd name="connsiteY67" fmla="*/ 5239903 h 5549975"/>
              <a:gd name="connsiteX68" fmla="*/ 7394 w 4552297"/>
              <a:gd name="connsiteY68" fmla="*/ 5233298 h 5549975"/>
              <a:gd name="connsiteX69" fmla="*/ 7663 w 4552297"/>
              <a:gd name="connsiteY69" fmla="*/ 5230552 h 5549975"/>
              <a:gd name="connsiteX70" fmla="*/ 7933 w 4552297"/>
              <a:gd name="connsiteY70" fmla="*/ 5227804 h 5549975"/>
              <a:gd name="connsiteX71" fmla="*/ 8470 w 4552297"/>
              <a:gd name="connsiteY71" fmla="*/ 5222308 h 5549975"/>
              <a:gd name="connsiteX72" fmla="*/ 8155 w 4552297"/>
              <a:gd name="connsiteY72" fmla="*/ 5216405 h 5549975"/>
              <a:gd name="connsiteX73" fmla="*/ 7571 w 4552297"/>
              <a:gd name="connsiteY73" fmla="*/ 5213249 h 5549975"/>
              <a:gd name="connsiteX74" fmla="*/ 7840 w 4552297"/>
              <a:gd name="connsiteY74" fmla="*/ 5210500 h 5549975"/>
              <a:gd name="connsiteX75" fmla="*/ 7524 w 4552297"/>
              <a:gd name="connsiteY75" fmla="*/ 5204597 h 5549975"/>
              <a:gd name="connsiteX76" fmla="*/ 6941 w 4552297"/>
              <a:gd name="connsiteY76" fmla="*/ 5201441 h 5549975"/>
              <a:gd name="connsiteX77" fmla="*/ 6311 w 4552297"/>
              <a:gd name="connsiteY77" fmla="*/ 5189632 h 5549975"/>
              <a:gd name="connsiteX78" fmla="*/ 5727 w 4552297"/>
              <a:gd name="connsiteY78" fmla="*/ 5186477 h 5549975"/>
              <a:gd name="connsiteX79" fmla="*/ 5995 w 4552297"/>
              <a:gd name="connsiteY79" fmla="*/ 5183728 h 5549975"/>
              <a:gd name="connsiteX80" fmla="*/ 4560 w 4552297"/>
              <a:gd name="connsiteY80" fmla="*/ 5180163 h 5549975"/>
              <a:gd name="connsiteX81" fmla="*/ 21055 w 4552297"/>
              <a:gd name="connsiteY81" fmla="*/ 5144275 h 5549975"/>
              <a:gd name="connsiteX82" fmla="*/ 42491 w 4552297"/>
              <a:gd name="connsiteY82" fmla="*/ 4747825 h 5549975"/>
              <a:gd name="connsiteX83" fmla="*/ 0 w 4552297"/>
              <a:gd name="connsiteY83" fmla="*/ 3811601 h 5549975"/>
              <a:gd name="connsiteX84" fmla="*/ 302276 w 4552297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39317 w 4549123"/>
              <a:gd name="connsiteY82" fmla="*/ 4747825 h 5549975"/>
              <a:gd name="connsiteX83" fmla="*/ 218499 w 4549123"/>
              <a:gd name="connsiteY83" fmla="*/ 3822685 h 5549975"/>
              <a:gd name="connsiteX84" fmla="*/ 299102 w 4549123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39317 w 4549123"/>
              <a:gd name="connsiteY82" fmla="*/ 4747825 h 5549975"/>
              <a:gd name="connsiteX83" fmla="*/ 74412 w 4549123"/>
              <a:gd name="connsiteY83" fmla="*/ 3839310 h 5549975"/>
              <a:gd name="connsiteX84" fmla="*/ 299102 w 4549123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74412 w 4549123"/>
              <a:gd name="connsiteY82" fmla="*/ 3839310 h 5549975"/>
              <a:gd name="connsiteX83" fmla="*/ 299102 w 4549123"/>
              <a:gd name="connsiteY83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6798 w 4549123"/>
              <a:gd name="connsiteY81" fmla="*/ 5116566 h 5549975"/>
              <a:gd name="connsiteX82" fmla="*/ 74412 w 4549123"/>
              <a:gd name="connsiteY82" fmla="*/ 3839310 h 5549975"/>
              <a:gd name="connsiteX83" fmla="*/ 299102 w 4549123"/>
              <a:gd name="connsiteY83" fmla="*/ 0 h 5549975"/>
              <a:gd name="connsiteX0" fmla="*/ 304427 w 4554448"/>
              <a:gd name="connsiteY0" fmla="*/ 0 h 5549970"/>
              <a:gd name="connsiteX1" fmla="*/ 3306613 w 4554448"/>
              <a:gd name="connsiteY1" fmla="*/ 171842 h 5549970"/>
              <a:gd name="connsiteX2" fmla="*/ 4135424 w 4554448"/>
              <a:gd name="connsiteY2" fmla="*/ 226950 h 5549970"/>
              <a:gd name="connsiteX3" fmla="*/ 4508618 w 4554448"/>
              <a:gd name="connsiteY3" fmla="*/ 247374 h 5549970"/>
              <a:gd name="connsiteX4" fmla="*/ 4536497 w 4554448"/>
              <a:gd name="connsiteY4" fmla="*/ 269179 h 5549970"/>
              <a:gd name="connsiteX5" fmla="*/ 4534723 w 4554448"/>
              <a:gd name="connsiteY5" fmla="*/ 300930 h 5549970"/>
              <a:gd name="connsiteX6" fmla="*/ 4537645 w 4554448"/>
              <a:gd name="connsiteY6" fmla="*/ 302647 h 5549970"/>
              <a:gd name="connsiteX7" fmla="*/ 4554071 w 4554448"/>
              <a:gd name="connsiteY7" fmla="*/ 334222 h 5549970"/>
              <a:gd name="connsiteX8" fmla="*/ 4531810 w 4554448"/>
              <a:gd name="connsiteY8" fmla="*/ 391868 h 5549970"/>
              <a:gd name="connsiteX9" fmla="*/ 4528322 w 4554448"/>
              <a:gd name="connsiteY9" fmla="*/ 415489 h 5549970"/>
              <a:gd name="connsiteX10" fmla="*/ 4523217 w 4554448"/>
              <a:gd name="connsiteY10" fmla="*/ 506828 h 5549970"/>
              <a:gd name="connsiteX11" fmla="*/ 4522567 w 4554448"/>
              <a:gd name="connsiteY11" fmla="*/ 553245 h 5549970"/>
              <a:gd name="connsiteX12" fmla="*/ 4519468 w 4554448"/>
              <a:gd name="connsiteY12" fmla="*/ 581709 h 5549970"/>
              <a:gd name="connsiteX13" fmla="*/ 4518799 w 4554448"/>
              <a:gd name="connsiteY13" fmla="*/ 585890 h 5549970"/>
              <a:gd name="connsiteX14" fmla="*/ 4505862 w 4554448"/>
              <a:gd name="connsiteY14" fmla="*/ 817404 h 5549970"/>
              <a:gd name="connsiteX15" fmla="*/ 4507575 w 4554448"/>
              <a:gd name="connsiteY15" fmla="*/ 822238 h 5549970"/>
              <a:gd name="connsiteX16" fmla="*/ 4505424 w 4554448"/>
              <a:gd name="connsiteY16" fmla="*/ 846069 h 5549970"/>
              <a:gd name="connsiteX17" fmla="*/ 4503824 w 4554448"/>
              <a:gd name="connsiteY17" fmla="*/ 853854 h 5549970"/>
              <a:gd name="connsiteX18" fmla="*/ 4497586 w 4554448"/>
              <a:gd name="connsiteY18" fmla="*/ 965485 h 5549970"/>
              <a:gd name="connsiteX19" fmla="*/ 4499663 w 4554448"/>
              <a:gd name="connsiteY19" fmla="*/ 966385 h 5549970"/>
              <a:gd name="connsiteX20" fmla="*/ 4503782 w 4554448"/>
              <a:gd name="connsiteY20" fmla="*/ 1002567 h 5549970"/>
              <a:gd name="connsiteX21" fmla="*/ 4498984 w 4554448"/>
              <a:gd name="connsiteY21" fmla="*/ 1101094 h 5549970"/>
              <a:gd name="connsiteX22" fmla="*/ 4498879 w 4554448"/>
              <a:gd name="connsiteY22" fmla="*/ 1159389 h 5549970"/>
              <a:gd name="connsiteX23" fmla="*/ 4503182 w 4554448"/>
              <a:gd name="connsiteY23" fmla="*/ 1180505 h 5549970"/>
              <a:gd name="connsiteX24" fmla="*/ 4506272 w 4554448"/>
              <a:gd name="connsiteY24" fmla="*/ 1210687 h 5549970"/>
              <a:gd name="connsiteX25" fmla="*/ 4515089 w 4554448"/>
              <a:gd name="connsiteY25" fmla="*/ 1263157 h 5549970"/>
              <a:gd name="connsiteX26" fmla="*/ 4517366 w 4554448"/>
              <a:gd name="connsiteY26" fmla="*/ 1313374 h 5549970"/>
              <a:gd name="connsiteX27" fmla="*/ 4516486 w 4554448"/>
              <a:gd name="connsiteY27" fmla="*/ 1347004 h 5549970"/>
              <a:gd name="connsiteX28" fmla="*/ 4516023 w 4554448"/>
              <a:gd name="connsiteY28" fmla="*/ 1351864 h 5549970"/>
              <a:gd name="connsiteX29" fmla="*/ 4506904 w 4554448"/>
              <a:gd name="connsiteY29" fmla="*/ 1391762 h 5549970"/>
              <a:gd name="connsiteX30" fmla="*/ 4510168 w 4554448"/>
              <a:gd name="connsiteY30" fmla="*/ 1395707 h 5549970"/>
              <a:gd name="connsiteX31" fmla="*/ 4513010 w 4554448"/>
              <a:gd name="connsiteY31" fmla="*/ 1408524 h 5549970"/>
              <a:gd name="connsiteX32" fmla="*/ 4508269 w 4554448"/>
              <a:gd name="connsiteY32" fmla="*/ 1419109 h 5549970"/>
              <a:gd name="connsiteX33" fmla="*/ 4498085 w 4554448"/>
              <a:gd name="connsiteY33" fmla="*/ 1469337 h 5549970"/>
              <a:gd name="connsiteX34" fmla="*/ 4487188 w 4554448"/>
              <a:gd name="connsiteY34" fmla="*/ 1543038 h 5549970"/>
              <a:gd name="connsiteX35" fmla="*/ 4482307 w 4554448"/>
              <a:gd name="connsiteY35" fmla="*/ 1553997 h 5549970"/>
              <a:gd name="connsiteX36" fmla="*/ 4467879 w 4554448"/>
              <a:gd name="connsiteY36" fmla="*/ 1626071 h 5549970"/>
              <a:gd name="connsiteX37" fmla="*/ 4464164 w 4554448"/>
              <a:gd name="connsiteY37" fmla="*/ 1664103 h 5549970"/>
              <a:gd name="connsiteX38" fmla="*/ 4467824 w 4554448"/>
              <a:gd name="connsiteY38" fmla="*/ 1668558 h 5549970"/>
              <a:gd name="connsiteX39" fmla="*/ 4466174 w 4554448"/>
              <a:gd name="connsiteY39" fmla="*/ 1679756 h 5549970"/>
              <a:gd name="connsiteX40" fmla="*/ 4466586 w 4554448"/>
              <a:gd name="connsiteY40" fmla="*/ 1682815 h 5549970"/>
              <a:gd name="connsiteX41" fmla="*/ 4468097 w 4554448"/>
              <a:gd name="connsiteY41" fmla="*/ 1700268 h 5549970"/>
              <a:gd name="connsiteX42" fmla="*/ 4456627 w 4554448"/>
              <a:gd name="connsiteY42" fmla="*/ 1735163 h 5549970"/>
              <a:gd name="connsiteX43" fmla="*/ 4454567 w 4554448"/>
              <a:gd name="connsiteY43" fmla="*/ 1735289 h 5549970"/>
              <a:gd name="connsiteX44" fmla="*/ 4446069 w 4554448"/>
              <a:gd name="connsiteY44" fmla="*/ 1887374 h 5549970"/>
              <a:gd name="connsiteX45" fmla="*/ 4454760 w 4554448"/>
              <a:gd name="connsiteY45" fmla="*/ 1911536 h 5549970"/>
              <a:gd name="connsiteX46" fmla="*/ 4457038 w 4554448"/>
              <a:gd name="connsiteY46" fmla="*/ 1961755 h 5549970"/>
              <a:gd name="connsiteX47" fmla="*/ 4456157 w 4554448"/>
              <a:gd name="connsiteY47" fmla="*/ 1995384 h 5549970"/>
              <a:gd name="connsiteX48" fmla="*/ 4455695 w 4554448"/>
              <a:gd name="connsiteY48" fmla="*/ 2000244 h 5549970"/>
              <a:gd name="connsiteX49" fmla="*/ 4446575 w 4554448"/>
              <a:gd name="connsiteY49" fmla="*/ 2040142 h 5549970"/>
              <a:gd name="connsiteX50" fmla="*/ 4449840 w 4554448"/>
              <a:gd name="connsiteY50" fmla="*/ 2044087 h 5549970"/>
              <a:gd name="connsiteX51" fmla="*/ 4452681 w 4554448"/>
              <a:gd name="connsiteY51" fmla="*/ 2056904 h 5549970"/>
              <a:gd name="connsiteX52" fmla="*/ 4447940 w 4554448"/>
              <a:gd name="connsiteY52" fmla="*/ 2067489 h 5549970"/>
              <a:gd name="connsiteX53" fmla="*/ 4437756 w 4554448"/>
              <a:gd name="connsiteY53" fmla="*/ 2117719 h 5549970"/>
              <a:gd name="connsiteX54" fmla="*/ 4430425 w 4554448"/>
              <a:gd name="connsiteY54" fmla="*/ 2167300 h 5549970"/>
              <a:gd name="connsiteX55" fmla="*/ 4374342 w 4554448"/>
              <a:gd name="connsiteY55" fmla="*/ 3223633 h 5549970"/>
              <a:gd name="connsiteX56" fmla="*/ 4361556 w 4554448"/>
              <a:gd name="connsiteY56" fmla="*/ 3477281 h 5549970"/>
              <a:gd name="connsiteX57" fmla="*/ 4350471 w 4554448"/>
              <a:gd name="connsiteY57" fmla="*/ 3639984 h 5549970"/>
              <a:gd name="connsiteX58" fmla="*/ 4259710 w 4554448"/>
              <a:gd name="connsiteY58" fmla="*/ 5278921 h 5549970"/>
              <a:gd name="connsiteX59" fmla="*/ 4265008 w 4554448"/>
              <a:gd name="connsiteY59" fmla="*/ 5315626 h 5549970"/>
              <a:gd name="connsiteX60" fmla="*/ 4268542 w 4554448"/>
              <a:gd name="connsiteY60" fmla="*/ 5350090 h 5549970"/>
              <a:gd name="connsiteX61" fmla="*/ 4271374 w 4554448"/>
              <a:gd name="connsiteY61" fmla="*/ 5450399 h 5549970"/>
              <a:gd name="connsiteX62" fmla="*/ 4252817 w 4554448"/>
              <a:gd name="connsiteY62" fmla="*/ 5484804 h 5549970"/>
              <a:gd name="connsiteX63" fmla="*/ 4248165 w 4554448"/>
              <a:gd name="connsiteY63" fmla="*/ 5487504 h 5549970"/>
              <a:gd name="connsiteX64" fmla="*/ 4244708 w 4554448"/>
              <a:gd name="connsiteY64" fmla="*/ 5549951 h 5549970"/>
              <a:gd name="connsiteX65" fmla="*/ 0 w 4554448"/>
              <a:gd name="connsiteY65" fmla="*/ 5272016 h 5549970"/>
              <a:gd name="connsiteX66" fmla="*/ 17830 w 4554448"/>
              <a:gd name="connsiteY66" fmla="*/ 5243704 h 5549970"/>
              <a:gd name="connsiteX67" fmla="*/ 5325 w 4554448"/>
              <a:gd name="connsiteY67" fmla="*/ 5239903 h 5549970"/>
              <a:gd name="connsiteX68" fmla="*/ 9545 w 4554448"/>
              <a:gd name="connsiteY68" fmla="*/ 5233298 h 5549970"/>
              <a:gd name="connsiteX69" fmla="*/ 9814 w 4554448"/>
              <a:gd name="connsiteY69" fmla="*/ 5230552 h 5549970"/>
              <a:gd name="connsiteX70" fmla="*/ 10084 w 4554448"/>
              <a:gd name="connsiteY70" fmla="*/ 5227804 h 5549970"/>
              <a:gd name="connsiteX71" fmla="*/ 10621 w 4554448"/>
              <a:gd name="connsiteY71" fmla="*/ 5222308 h 5549970"/>
              <a:gd name="connsiteX72" fmla="*/ 10306 w 4554448"/>
              <a:gd name="connsiteY72" fmla="*/ 5216405 h 5549970"/>
              <a:gd name="connsiteX73" fmla="*/ 9722 w 4554448"/>
              <a:gd name="connsiteY73" fmla="*/ 5213249 h 5549970"/>
              <a:gd name="connsiteX74" fmla="*/ 9991 w 4554448"/>
              <a:gd name="connsiteY74" fmla="*/ 5210500 h 5549970"/>
              <a:gd name="connsiteX75" fmla="*/ 9675 w 4554448"/>
              <a:gd name="connsiteY75" fmla="*/ 5204597 h 5549970"/>
              <a:gd name="connsiteX76" fmla="*/ 9092 w 4554448"/>
              <a:gd name="connsiteY76" fmla="*/ 5201441 h 5549970"/>
              <a:gd name="connsiteX77" fmla="*/ 8462 w 4554448"/>
              <a:gd name="connsiteY77" fmla="*/ 5189632 h 5549970"/>
              <a:gd name="connsiteX78" fmla="*/ 7878 w 4554448"/>
              <a:gd name="connsiteY78" fmla="*/ 5186477 h 5549970"/>
              <a:gd name="connsiteX79" fmla="*/ 8146 w 4554448"/>
              <a:gd name="connsiteY79" fmla="*/ 5183728 h 5549970"/>
              <a:gd name="connsiteX80" fmla="*/ 6711 w 4554448"/>
              <a:gd name="connsiteY80" fmla="*/ 5180163 h 5549970"/>
              <a:gd name="connsiteX81" fmla="*/ 12123 w 4554448"/>
              <a:gd name="connsiteY81" fmla="*/ 5116566 h 5549970"/>
              <a:gd name="connsiteX82" fmla="*/ 79737 w 4554448"/>
              <a:gd name="connsiteY82" fmla="*/ 3839310 h 5549970"/>
              <a:gd name="connsiteX83" fmla="*/ 304427 w 4554448"/>
              <a:gd name="connsiteY83" fmla="*/ 0 h 5549970"/>
              <a:gd name="connsiteX0" fmla="*/ 338086 w 4588107"/>
              <a:gd name="connsiteY0" fmla="*/ 0 h 5549995"/>
              <a:gd name="connsiteX1" fmla="*/ 3340272 w 4588107"/>
              <a:gd name="connsiteY1" fmla="*/ 171842 h 5549995"/>
              <a:gd name="connsiteX2" fmla="*/ 4169083 w 4588107"/>
              <a:gd name="connsiteY2" fmla="*/ 226950 h 5549995"/>
              <a:gd name="connsiteX3" fmla="*/ 4542277 w 4588107"/>
              <a:gd name="connsiteY3" fmla="*/ 247374 h 5549995"/>
              <a:gd name="connsiteX4" fmla="*/ 4570156 w 4588107"/>
              <a:gd name="connsiteY4" fmla="*/ 269179 h 5549995"/>
              <a:gd name="connsiteX5" fmla="*/ 4568382 w 4588107"/>
              <a:gd name="connsiteY5" fmla="*/ 300930 h 5549995"/>
              <a:gd name="connsiteX6" fmla="*/ 4571304 w 4588107"/>
              <a:gd name="connsiteY6" fmla="*/ 302647 h 5549995"/>
              <a:gd name="connsiteX7" fmla="*/ 4587730 w 4588107"/>
              <a:gd name="connsiteY7" fmla="*/ 334222 h 5549995"/>
              <a:gd name="connsiteX8" fmla="*/ 4565469 w 4588107"/>
              <a:gd name="connsiteY8" fmla="*/ 391868 h 5549995"/>
              <a:gd name="connsiteX9" fmla="*/ 4561981 w 4588107"/>
              <a:gd name="connsiteY9" fmla="*/ 415489 h 5549995"/>
              <a:gd name="connsiteX10" fmla="*/ 4556876 w 4588107"/>
              <a:gd name="connsiteY10" fmla="*/ 506828 h 5549995"/>
              <a:gd name="connsiteX11" fmla="*/ 4556226 w 4588107"/>
              <a:gd name="connsiteY11" fmla="*/ 553245 h 5549995"/>
              <a:gd name="connsiteX12" fmla="*/ 4553127 w 4588107"/>
              <a:gd name="connsiteY12" fmla="*/ 581709 h 5549995"/>
              <a:gd name="connsiteX13" fmla="*/ 4552458 w 4588107"/>
              <a:gd name="connsiteY13" fmla="*/ 585890 h 5549995"/>
              <a:gd name="connsiteX14" fmla="*/ 4539521 w 4588107"/>
              <a:gd name="connsiteY14" fmla="*/ 817404 h 5549995"/>
              <a:gd name="connsiteX15" fmla="*/ 4541234 w 4588107"/>
              <a:gd name="connsiteY15" fmla="*/ 822238 h 5549995"/>
              <a:gd name="connsiteX16" fmla="*/ 4539083 w 4588107"/>
              <a:gd name="connsiteY16" fmla="*/ 846069 h 5549995"/>
              <a:gd name="connsiteX17" fmla="*/ 4537483 w 4588107"/>
              <a:gd name="connsiteY17" fmla="*/ 853854 h 5549995"/>
              <a:gd name="connsiteX18" fmla="*/ 4531245 w 4588107"/>
              <a:gd name="connsiteY18" fmla="*/ 965485 h 5549995"/>
              <a:gd name="connsiteX19" fmla="*/ 4533322 w 4588107"/>
              <a:gd name="connsiteY19" fmla="*/ 966385 h 5549995"/>
              <a:gd name="connsiteX20" fmla="*/ 4537441 w 4588107"/>
              <a:gd name="connsiteY20" fmla="*/ 1002567 h 5549995"/>
              <a:gd name="connsiteX21" fmla="*/ 4532643 w 4588107"/>
              <a:gd name="connsiteY21" fmla="*/ 1101094 h 5549995"/>
              <a:gd name="connsiteX22" fmla="*/ 4532538 w 4588107"/>
              <a:gd name="connsiteY22" fmla="*/ 1159389 h 5549995"/>
              <a:gd name="connsiteX23" fmla="*/ 4536841 w 4588107"/>
              <a:gd name="connsiteY23" fmla="*/ 1180505 h 5549995"/>
              <a:gd name="connsiteX24" fmla="*/ 4539931 w 4588107"/>
              <a:gd name="connsiteY24" fmla="*/ 1210687 h 5549995"/>
              <a:gd name="connsiteX25" fmla="*/ 4548748 w 4588107"/>
              <a:gd name="connsiteY25" fmla="*/ 1263157 h 5549995"/>
              <a:gd name="connsiteX26" fmla="*/ 4551025 w 4588107"/>
              <a:gd name="connsiteY26" fmla="*/ 1313374 h 5549995"/>
              <a:gd name="connsiteX27" fmla="*/ 4550145 w 4588107"/>
              <a:gd name="connsiteY27" fmla="*/ 1347004 h 5549995"/>
              <a:gd name="connsiteX28" fmla="*/ 4549682 w 4588107"/>
              <a:gd name="connsiteY28" fmla="*/ 1351864 h 5549995"/>
              <a:gd name="connsiteX29" fmla="*/ 4540563 w 4588107"/>
              <a:gd name="connsiteY29" fmla="*/ 1391762 h 5549995"/>
              <a:gd name="connsiteX30" fmla="*/ 4543827 w 4588107"/>
              <a:gd name="connsiteY30" fmla="*/ 1395707 h 5549995"/>
              <a:gd name="connsiteX31" fmla="*/ 4546669 w 4588107"/>
              <a:gd name="connsiteY31" fmla="*/ 1408524 h 5549995"/>
              <a:gd name="connsiteX32" fmla="*/ 4541928 w 4588107"/>
              <a:gd name="connsiteY32" fmla="*/ 1419109 h 5549995"/>
              <a:gd name="connsiteX33" fmla="*/ 4531744 w 4588107"/>
              <a:gd name="connsiteY33" fmla="*/ 1469337 h 5549995"/>
              <a:gd name="connsiteX34" fmla="*/ 4520847 w 4588107"/>
              <a:gd name="connsiteY34" fmla="*/ 1543038 h 5549995"/>
              <a:gd name="connsiteX35" fmla="*/ 4515966 w 4588107"/>
              <a:gd name="connsiteY35" fmla="*/ 1553997 h 5549995"/>
              <a:gd name="connsiteX36" fmla="*/ 4501538 w 4588107"/>
              <a:gd name="connsiteY36" fmla="*/ 1626071 h 5549995"/>
              <a:gd name="connsiteX37" fmla="*/ 4497823 w 4588107"/>
              <a:gd name="connsiteY37" fmla="*/ 1664103 h 5549995"/>
              <a:gd name="connsiteX38" fmla="*/ 4501483 w 4588107"/>
              <a:gd name="connsiteY38" fmla="*/ 1668558 h 5549995"/>
              <a:gd name="connsiteX39" fmla="*/ 4499833 w 4588107"/>
              <a:gd name="connsiteY39" fmla="*/ 1679756 h 5549995"/>
              <a:gd name="connsiteX40" fmla="*/ 4500245 w 4588107"/>
              <a:gd name="connsiteY40" fmla="*/ 1682815 h 5549995"/>
              <a:gd name="connsiteX41" fmla="*/ 4501756 w 4588107"/>
              <a:gd name="connsiteY41" fmla="*/ 1700268 h 5549995"/>
              <a:gd name="connsiteX42" fmla="*/ 4490286 w 4588107"/>
              <a:gd name="connsiteY42" fmla="*/ 1735163 h 5549995"/>
              <a:gd name="connsiteX43" fmla="*/ 4488226 w 4588107"/>
              <a:gd name="connsiteY43" fmla="*/ 1735289 h 5549995"/>
              <a:gd name="connsiteX44" fmla="*/ 4479728 w 4588107"/>
              <a:gd name="connsiteY44" fmla="*/ 1887374 h 5549995"/>
              <a:gd name="connsiteX45" fmla="*/ 4488419 w 4588107"/>
              <a:gd name="connsiteY45" fmla="*/ 1911536 h 5549995"/>
              <a:gd name="connsiteX46" fmla="*/ 4490697 w 4588107"/>
              <a:gd name="connsiteY46" fmla="*/ 1961755 h 5549995"/>
              <a:gd name="connsiteX47" fmla="*/ 4489816 w 4588107"/>
              <a:gd name="connsiteY47" fmla="*/ 1995384 h 5549995"/>
              <a:gd name="connsiteX48" fmla="*/ 4489354 w 4588107"/>
              <a:gd name="connsiteY48" fmla="*/ 2000244 h 5549995"/>
              <a:gd name="connsiteX49" fmla="*/ 4480234 w 4588107"/>
              <a:gd name="connsiteY49" fmla="*/ 2040142 h 5549995"/>
              <a:gd name="connsiteX50" fmla="*/ 4483499 w 4588107"/>
              <a:gd name="connsiteY50" fmla="*/ 2044087 h 5549995"/>
              <a:gd name="connsiteX51" fmla="*/ 4486340 w 4588107"/>
              <a:gd name="connsiteY51" fmla="*/ 2056904 h 5549995"/>
              <a:gd name="connsiteX52" fmla="*/ 4481599 w 4588107"/>
              <a:gd name="connsiteY52" fmla="*/ 2067489 h 5549995"/>
              <a:gd name="connsiteX53" fmla="*/ 4471415 w 4588107"/>
              <a:gd name="connsiteY53" fmla="*/ 2117719 h 5549995"/>
              <a:gd name="connsiteX54" fmla="*/ 4464084 w 4588107"/>
              <a:gd name="connsiteY54" fmla="*/ 2167300 h 5549995"/>
              <a:gd name="connsiteX55" fmla="*/ 4408001 w 4588107"/>
              <a:gd name="connsiteY55" fmla="*/ 3223633 h 5549995"/>
              <a:gd name="connsiteX56" fmla="*/ 4395215 w 4588107"/>
              <a:gd name="connsiteY56" fmla="*/ 3477281 h 5549995"/>
              <a:gd name="connsiteX57" fmla="*/ 4384130 w 4588107"/>
              <a:gd name="connsiteY57" fmla="*/ 3639984 h 5549995"/>
              <a:gd name="connsiteX58" fmla="*/ 4293369 w 4588107"/>
              <a:gd name="connsiteY58" fmla="*/ 5278921 h 5549995"/>
              <a:gd name="connsiteX59" fmla="*/ 4298667 w 4588107"/>
              <a:gd name="connsiteY59" fmla="*/ 5315626 h 5549995"/>
              <a:gd name="connsiteX60" fmla="*/ 4302201 w 4588107"/>
              <a:gd name="connsiteY60" fmla="*/ 5350090 h 5549995"/>
              <a:gd name="connsiteX61" fmla="*/ 4305033 w 4588107"/>
              <a:gd name="connsiteY61" fmla="*/ 5450399 h 5549995"/>
              <a:gd name="connsiteX62" fmla="*/ 4286476 w 4588107"/>
              <a:gd name="connsiteY62" fmla="*/ 5484804 h 5549995"/>
              <a:gd name="connsiteX63" fmla="*/ 4281824 w 4588107"/>
              <a:gd name="connsiteY63" fmla="*/ 5487504 h 5549995"/>
              <a:gd name="connsiteX64" fmla="*/ 4278367 w 4588107"/>
              <a:gd name="connsiteY64" fmla="*/ 5549951 h 5549995"/>
              <a:gd name="connsiteX65" fmla="*/ 0 w 4588107"/>
              <a:gd name="connsiteY65" fmla="*/ 5387017 h 5549995"/>
              <a:gd name="connsiteX66" fmla="*/ 51489 w 4588107"/>
              <a:gd name="connsiteY66" fmla="*/ 5243704 h 5549995"/>
              <a:gd name="connsiteX67" fmla="*/ 38984 w 4588107"/>
              <a:gd name="connsiteY67" fmla="*/ 5239903 h 5549995"/>
              <a:gd name="connsiteX68" fmla="*/ 43204 w 4588107"/>
              <a:gd name="connsiteY68" fmla="*/ 5233298 h 5549995"/>
              <a:gd name="connsiteX69" fmla="*/ 43473 w 4588107"/>
              <a:gd name="connsiteY69" fmla="*/ 5230552 h 5549995"/>
              <a:gd name="connsiteX70" fmla="*/ 43743 w 4588107"/>
              <a:gd name="connsiteY70" fmla="*/ 5227804 h 5549995"/>
              <a:gd name="connsiteX71" fmla="*/ 44280 w 4588107"/>
              <a:gd name="connsiteY71" fmla="*/ 5222308 h 5549995"/>
              <a:gd name="connsiteX72" fmla="*/ 43965 w 4588107"/>
              <a:gd name="connsiteY72" fmla="*/ 5216405 h 5549995"/>
              <a:gd name="connsiteX73" fmla="*/ 43381 w 4588107"/>
              <a:gd name="connsiteY73" fmla="*/ 5213249 h 5549995"/>
              <a:gd name="connsiteX74" fmla="*/ 43650 w 4588107"/>
              <a:gd name="connsiteY74" fmla="*/ 5210500 h 5549995"/>
              <a:gd name="connsiteX75" fmla="*/ 43334 w 4588107"/>
              <a:gd name="connsiteY75" fmla="*/ 5204597 h 5549995"/>
              <a:gd name="connsiteX76" fmla="*/ 42751 w 4588107"/>
              <a:gd name="connsiteY76" fmla="*/ 5201441 h 5549995"/>
              <a:gd name="connsiteX77" fmla="*/ 42121 w 4588107"/>
              <a:gd name="connsiteY77" fmla="*/ 5189632 h 5549995"/>
              <a:gd name="connsiteX78" fmla="*/ 41537 w 4588107"/>
              <a:gd name="connsiteY78" fmla="*/ 5186477 h 5549995"/>
              <a:gd name="connsiteX79" fmla="*/ 41805 w 4588107"/>
              <a:gd name="connsiteY79" fmla="*/ 5183728 h 5549995"/>
              <a:gd name="connsiteX80" fmla="*/ 40370 w 4588107"/>
              <a:gd name="connsiteY80" fmla="*/ 5180163 h 5549995"/>
              <a:gd name="connsiteX81" fmla="*/ 45782 w 4588107"/>
              <a:gd name="connsiteY81" fmla="*/ 5116566 h 5549995"/>
              <a:gd name="connsiteX82" fmla="*/ 113396 w 4588107"/>
              <a:gd name="connsiteY82" fmla="*/ 3839310 h 5549995"/>
              <a:gd name="connsiteX83" fmla="*/ 338086 w 4588107"/>
              <a:gd name="connsiteY83" fmla="*/ 0 h 5549995"/>
              <a:gd name="connsiteX0" fmla="*/ 299102 w 4549123"/>
              <a:gd name="connsiteY0" fmla="*/ 0 h 5549966"/>
              <a:gd name="connsiteX1" fmla="*/ 3301288 w 4549123"/>
              <a:gd name="connsiteY1" fmla="*/ 171842 h 5549966"/>
              <a:gd name="connsiteX2" fmla="*/ 4130099 w 4549123"/>
              <a:gd name="connsiteY2" fmla="*/ 226950 h 5549966"/>
              <a:gd name="connsiteX3" fmla="*/ 4503293 w 4549123"/>
              <a:gd name="connsiteY3" fmla="*/ 247374 h 5549966"/>
              <a:gd name="connsiteX4" fmla="*/ 4531172 w 4549123"/>
              <a:gd name="connsiteY4" fmla="*/ 269179 h 5549966"/>
              <a:gd name="connsiteX5" fmla="*/ 4529398 w 4549123"/>
              <a:gd name="connsiteY5" fmla="*/ 300930 h 5549966"/>
              <a:gd name="connsiteX6" fmla="*/ 4532320 w 4549123"/>
              <a:gd name="connsiteY6" fmla="*/ 302647 h 5549966"/>
              <a:gd name="connsiteX7" fmla="*/ 4548746 w 4549123"/>
              <a:gd name="connsiteY7" fmla="*/ 334222 h 5549966"/>
              <a:gd name="connsiteX8" fmla="*/ 4526485 w 4549123"/>
              <a:gd name="connsiteY8" fmla="*/ 391868 h 5549966"/>
              <a:gd name="connsiteX9" fmla="*/ 4522997 w 4549123"/>
              <a:gd name="connsiteY9" fmla="*/ 415489 h 5549966"/>
              <a:gd name="connsiteX10" fmla="*/ 4517892 w 4549123"/>
              <a:gd name="connsiteY10" fmla="*/ 506828 h 5549966"/>
              <a:gd name="connsiteX11" fmla="*/ 4517242 w 4549123"/>
              <a:gd name="connsiteY11" fmla="*/ 553245 h 5549966"/>
              <a:gd name="connsiteX12" fmla="*/ 4514143 w 4549123"/>
              <a:gd name="connsiteY12" fmla="*/ 581709 h 5549966"/>
              <a:gd name="connsiteX13" fmla="*/ 4513474 w 4549123"/>
              <a:gd name="connsiteY13" fmla="*/ 585890 h 5549966"/>
              <a:gd name="connsiteX14" fmla="*/ 4500537 w 4549123"/>
              <a:gd name="connsiteY14" fmla="*/ 817404 h 5549966"/>
              <a:gd name="connsiteX15" fmla="*/ 4502250 w 4549123"/>
              <a:gd name="connsiteY15" fmla="*/ 822238 h 5549966"/>
              <a:gd name="connsiteX16" fmla="*/ 4500099 w 4549123"/>
              <a:gd name="connsiteY16" fmla="*/ 846069 h 5549966"/>
              <a:gd name="connsiteX17" fmla="*/ 4498499 w 4549123"/>
              <a:gd name="connsiteY17" fmla="*/ 853854 h 5549966"/>
              <a:gd name="connsiteX18" fmla="*/ 4492261 w 4549123"/>
              <a:gd name="connsiteY18" fmla="*/ 965485 h 5549966"/>
              <a:gd name="connsiteX19" fmla="*/ 4494338 w 4549123"/>
              <a:gd name="connsiteY19" fmla="*/ 966385 h 5549966"/>
              <a:gd name="connsiteX20" fmla="*/ 4498457 w 4549123"/>
              <a:gd name="connsiteY20" fmla="*/ 1002567 h 5549966"/>
              <a:gd name="connsiteX21" fmla="*/ 4493659 w 4549123"/>
              <a:gd name="connsiteY21" fmla="*/ 1101094 h 5549966"/>
              <a:gd name="connsiteX22" fmla="*/ 4493554 w 4549123"/>
              <a:gd name="connsiteY22" fmla="*/ 1159389 h 5549966"/>
              <a:gd name="connsiteX23" fmla="*/ 4497857 w 4549123"/>
              <a:gd name="connsiteY23" fmla="*/ 1180505 h 5549966"/>
              <a:gd name="connsiteX24" fmla="*/ 4500947 w 4549123"/>
              <a:gd name="connsiteY24" fmla="*/ 1210687 h 5549966"/>
              <a:gd name="connsiteX25" fmla="*/ 4509764 w 4549123"/>
              <a:gd name="connsiteY25" fmla="*/ 1263157 h 5549966"/>
              <a:gd name="connsiteX26" fmla="*/ 4512041 w 4549123"/>
              <a:gd name="connsiteY26" fmla="*/ 1313374 h 5549966"/>
              <a:gd name="connsiteX27" fmla="*/ 4511161 w 4549123"/>
              <a:gd name="connsiteY27" fmla="*/ 1347004 h 5549966"/>
              <a:gd name="connsiteX28" fmla="*/ 4510698 w 4549123"/>
              <a:gd name="connsiteY28" fmla="*/ 1351864 h 5549966"/>
              <a:gd name="connsiteX29" fmla="*/ 4501579 w 4549123"/>
              <a:gd name="connsiteY29" fmla="*/ 1391762 h 5549966"/>
              <a:gd name="connsiteX30" fmla="*/ 4504843 w 4549123"/>
              <a:gd name="connsiteY30" fmla="*/ 1395707 h 5549966"/>
              <a:gd name="connsiteX31" fmla="*/ 4507685 w 4549123"/>
              <a:gd name="connsiteY31" fmla="*/ 1408524 h 5549966"/>
              <a:gd name="connsiteX32" fmla="*/ 4502944 w 4549123"/>
              <a:gd name="connsiteY32" fmla="*/ 1419109 h 5549966"/>
              <a:gd name="connsiteX33" fmla="*/ 4492760 w 4549123"/>
              <a:gd name="connsiteY33" fmla="*/ 1469337 h 5549966"/>
              <a:gd name="connsiteX34" fmla="*/ 4481863 w 4549123"/>
              <a:gd name="connsiteY34" fmla="*/ 1543038 h 5549966"/>
              <a:gd name="connsiteX35" fmla="*/ 4476982 w 4549123"/>
              <a:gd name="connsiteY35" fmla="*/ 1553997 h 5549966"/>
              <a:gd name="connsiteX36" fmla="*/ 4462554 w 4549123"/>
              <a:gd name="connsiteY36" fmla="*/ 1626071 h 5549966"/>
              <a:gd name="connsiteX37" fmla="*/ 4458839 w 4549123"/>
              <a:gd name="connsiteY37" fmla="*/ 1664103 h 5549966"/>
              <a:gd name="connsiteX38" fmla="*/ 4462499 w 4549123"/>
              <a:gd name="connsiteY38" fmla="*/ 1668558 h 5549966"/>
              <a:gd name="connsiteX39" fmla="*/ 4460849 w 4549123"/>
              <a:gd name="connsiteY39" fmla="*/ 1679756 h 5549966"/>
              <a:gd name="connsiteX40" fmla="*/ 4461261 w 4549123"/>
              <a:gd name="connsiteY40" fmla="*/ 1682815 h 5549966"/>
              <a:gd name="connsiteX41" fmla="*/ 4462772 w 4549123"/>
              <a:gd name="connsiteY41" fmla="*/ 1700268 h 5549966"/>
              <a:gd name="connsiteX42" fmla="*/ 4451302 w 4549123"/>
              <a:gd name="connsiteY42" fmla="*/ 1735163 h 5549966"/>
              <a:gd name="connsiteX43" fmla="*/ 4449242 w 4549123"/>
              <a:gd name="connsiteY43" fmla="*/ 1735289 h 5549966"/>
              <a:gd name="connsiteX44" fmla="*/ 4440744 w 4549123"/>
              <a:gd name="connsiteY44" fmla="*/ 1887374 h 5549966"/>
              <a:gd name="connsiteX45" fmla="*/ 4449435 w 4549123"/>
              <a:gd name="connsiteY45" fmla="*/ 1911536 h 5549966"/>
              <a:gd name="connsiteX46" fmla="*/ 4451713 w 4549123"/>
              <a:gd name="connsiteY46" fmla="*/ 1961755 h 5549966"/>
              <a:gd name="connsiteX47" fmla="*/ 4450832 w 4549123"/>
              <a:gd name="connsiteY47" fmla="*/ 1995384 h 5549966"/>
              <a:gd name="connsiteX48" fmla="*/ 4450370 w 4549123"/>
              <a:gd name="connsiteY48" fmla="*/ 2000244 h 5549966"/>
              <a:gd name="connsiteX49" fmla="*/ 4441250 w 4549123"/>
              <a:gd name="connsiteY49" fmla="*/ 2040142 h 5549966"/>
              <a:gd name="connsiteX50" fmla="*/ 4444515 w 4549123"/>
              <a:gd name="connsiteY50" fmla="*/ 2044087 h 5549966"/>
              <a:gd name="connsiteX51" fmla="*/ 4447356 w 4549123"/>
              <a:gd name="connsiteY51" fmla="*/ 2056904 h 5549966"/>
              <a:gd name="connsiteX52" fmla="*/ 4442615 w 4549123"/>
              <a:gd name="connsiteY52" fmla="*/ 2067489 h 5549966"/>
              <a:gd name="connsiteX53" fmla="*/ 4432431 w 4549123"/>
              <a:gd name="connsiteY53" fmla="*/ 2117719 h 5549966"/>
              <a:gd name="connsiteX54" fmla="*/ 4425100 w 4549123"/>
              <a:gd name="connsiteY54" fmla="*/ 2167300 h 5549966"/>
              <a:gd name="connsiteX55" fmla="*/ 4369017 w 4549123"/>
              <a:gd name="connsiteY55" fmla="*/ 3223633 h 5549966"/>
              <a:gd name="connsiteX56" fmla="*/ 4356231 w 4549123"/>
              <a:gd name="connsiteY56" fmla="*/ 3477281 h 5549966"/>
              <a:gd name="connsiteX57" fmla="*/ 4345146 w 4549123"/>
              <a:gd name="connsiteY57" fmla="*/ 3639984 h 5549966"/>
              <a:gd name="connsiteX58" fmla="*/ 4254385 w 4549123"/>
              <a:gd name="connsiteY58" fmla="*/ 5278921 h 5549966"/>
              <a:gd name="connsiteX59" fmla="*/ 4259683 w 4549123"/>
              <a:gd name="connsiteY59" fmla="*/ 5315626 h 5549966"/>
              <a:gd name="connsiteX60" fmla="*/ 4263217 w 4549123"/>
              <a:gd name="connsiteY60" fmla="*/ 5350090 h 5549966"/>
              <a:gd name="connsiteX61" fmla="*/ 4266049 w 4549123"/>
              <a:gd name="connsiteY61" fmla="*/ 5450399 h 5549966"/>
              <a:gd name="connsiteX62" fmla="*/ 4247492 w 4549123"/>
              <a:gd name="connsiteY62" fmla="*/ 5484804 h 5549966"/>
              <a:gd name="connsiteX63" fmla="*/ 4242840 w 4549123"/>
              <a:gd name="connsiteY63" fmla="*/ 5487504 h 5549966"/>
              <a:gd name="connsiteX64" fmla="*/ 4239383 w 4549123"/>
              <a:gd name="connsiteY64" fmla="*/ 5549951 h 5549966"/>
              <a:gd name="connsiteX65" fmla="*/ 266751 w 4549123"/>
              <a:gd name="connsiteY65" fmla="*/ 5218723 h 5549966"/>
              <a:gd name="connsiteX66" fmla="*/ 12505 w 4549123"/>
              <a:gd name="connsiteY66" fmla="*/ 5243704 h 5549966"/>
              <a:gd name="connsiteX67" fmla="*/ 0 w 4549123"/>
              <a:gd name="connsiteY67" fmla="*/ 5239903 h 5549966"/>
              <a:gd name="connsiteX68" fmla="*/ 4220 w 4549123"/>
              <a:gd name="connsiteY68" fmla="*/ 5233298 h 5549966"/>
              <a:gd name="connsiteX69" fmla="*/ 4489 w 4549123"/>
              <a:gd name="connsiteY69" fmla="*/ 5230552 h 5549966"/>
              <a:gd name="connsiteX70" fmla="*/ 4759 w 4549123"/>
              <a:gd name="connsiteY70" fmla="*/ 5227804 h 5549966"/>
              <a:gd name="connsiteX71" fmla="*/ 5296 w 4549123"/>
              <a:gd name="connsiteY71" fmla="*/ 5222308 h 5549966"/>
              <a:gd name="connsiteX72" fmla="*/ 4981 w 4549123"/>
              <a:gd name="connsiteY72" fmla="*/ 5216405 h 5549966"/>
              <a:gd name="connsiteX73" fmla="*/ 4397 w 4549123"/>
              <a:gd name="connsiteY73" fmla="*/ 5213249 h 5549966"/>
              <a:gd name="connsiteX74" fmla="*/ 4666 w 4549123"/>
              <a:gd name="connsiteY74" fmla="*/ 5210500 h 5549966"/>
              <a:gd name="connsiteX75" fmla="*/ 4350 w 4549123"/>
              <a:gd name="connsiteY75" fmla="*/ 5204597 h 5549966"/>
              <a:gd name="connsiteX76" fmla="*/ 3767 w 4549123"/>
              <a:gd name="connsiteY76" fmla="*/ 5201441 h 5549966"/>
              <a:gd name="connsiteX77" fmla="*/ 3137 w 4549123"/>
              <a:gd name="connsiteY77" fmla="*/ 5189632 h 5549966"/>
              <a:gd name="connsiteX78" fmla="*/ 2553 w 4549123"/>
              <a:gd name="connsiteY78" fmla="*/ 5186477 h 5549966"/>
              <a:gd name="connsiteX79" fmla="*/ 2821 w 4549123"/>
              <a:gd name="connsiteY79" fmla="*/ 5183728 h 5549966"/>
              <a:gd name="connsiteX80" fmla="*/ 1386 w 4549123"/>
              <a:gd name="connsiteY80" fmla="*/ 5180163 h 5549966"/>
              <a:gd name="connsiteX81" fmla="*/ 6798 w 4549123"/>
              <a:gd name="connsiteY81" fmla="*/ 5116566 h 5549966"/>
              <a:gd name="connsiteX82" fmla="*/ 74412 w 4549123"/>
              <a:gd name="connsiteY82" fmla="*/ 3839310 h 5549966"/>
              <a:gd name="connsiteX83" fmla="*/ 299102 w 4549123"/>
              <a:gd name="connsiteY83" fmla="*/ 0 h 5549966"/>
              <a:gd name="connsiteX0" fmla="*/ 303426 w 4553447"/>
              <a:gd name="connsiteY0" fmla="*/ 0 h 5549966"/>
              <a:gd name="connsiteX1" fmla="*/ 3305612 w 4553447"/>
              <a:gd name="connsiteY1" fmla="*/ 171842 h 5549966"/>
              <a:gd name="connsiteX2" fmla="*/ 4134423 w 4553447"/>
              <a:gd name="connsiteY2" fmla="*/ 226950 h 5549966"/>
              <a:gd name="connsiteX3" fmla="*/ 4507617 w 4553447"/>
              <a:gd name="connsiteY3" fmla="*/ 247374 h 5549966"/>
              <a:gd name="connsiteX4" fmla="*/ 4535496 w 4553447"/>
              <a:gd name="connsiteY4" fmla="*/ 269179 h 5549966"/>
              <a:gd name="connsiteX5" fmla="*/ 4533722 w 4553447"/>
              <a:gd name="connsiteY5" fmla="*/ 300930 h 5549966"/>
              <a:gd name="connsiteX6" fmla="*/ 4536644 w 4553447"/>
              <a:gd name="connsiteY6" fmla="*/ 302647 h 5549966"/>
              <a:gd name="connsiteX7" fmla="*/ 4553070 w 4553447"/>
              <a:gd name="connsiteY7" fmla="*/ 334222 h 5549966"/>
              <a:gd name="connsiteX8" fmla="*/ 4530809 w 4553447"/>
              <a:gd name="connsiteY8" fmla="*/ 391868 h 5549966"/>
              <a:gd name="connsiteX9" fmla="*/ 4527321 w 4553447"/>
              <a:gd name="connsiteY9" fmla="*/ 415489 h 5549966"/>
              <a:gd name="connsiteX10" fmla="*/ 4522216 w 4553447"/>
              <a:gd name="connsiteY10" fmla="*/ 506828 h 5549966"/>
              <a:gd name="connsiteX11" fmla="*/ 4521566 w 4553447"/>
              <a:gd name="connsiteY11" fmla="*/ 553245 h 5549966"/>
              <a:gd name="connsiteX12" fmla="*/ 4518467 w 4553447"/>
              <a:gd name="connsiteY12" fmla="*/ 581709 h 5549966"/>
              <a:gd name="connsiteX13" fmla="*/ 4517798 w 4553447"/>
              <a:gd name="connsiteY13" fmla="*/ 585890 h 5549966"/>
              <a:gd name="connsiteX14" fmla="*/ 4504861 w 4553447"/>
              <a:gd name="connsiteY14" fmla="*/ 817404 h 5549966"/>
              <a:gd name="connsiteX15" fmla="*/ 4506574 w 4553447"/>
              <a:gd name="connsiteY15" fmla="*/ 822238 h 5549966"/>
              <a:gd name="connsiteX16" fmla="*/ 4504423 w 4553447"/>
              <a:gd name="connsiteY16" fmla="*/ 846069 h 5549966"/>
              <a:gd name="connsiteX17" fmla="*/ 4502823 w 4553447"/>
              <a:gd name="connsiteY17" fmla="*/ 853854 h 5549966"/>
              <a:gd name="connsiteX18" fmla="*/ 4496585 w 4553447"/>
              <a:gd name="connsiteY18" fmla="*/ 965485 h 5549966"/>
              <a:gd name="connsiteX19" fmla="*/ 4498662 w 4553447"/>
              <a:gd name="connsiteY19" fmla="*/ 966385 h 5549966"/>
              <a:gd name="connsiteX20" fmla="*/ 4502781 w 4553447"/>
              <a:gd name="connsiteY20" fmla="*/ 1002567 h 5549966"/>
              <a:gd name="connsiteX21" fmla="*/ 4497983 w 4553447"/>
              <a:gd name="connsiteY21" fmla="*/ 1101094 h 5549966"/>
              <a:gd name="connsiteX22" fmla="*/ 4497878 w 4553447"/>
              <a:gd name="connsiteY22" fmla="*/ 1159389 h 5549966"/>
              <a:gd name="connsiteX23" fmla="*/ 4502181 w 4553447"/>
              <a:gd name="connsiteY23" fmla="*/ 1180505 h 5549966"/>
              <a:gd name="connsiteX24" fmla="*/ 4505271 w 4553447"/>
              <a:gd name="connsiteY24" fmla="*/ 1210687 h 5549966"/>
              <a:gd name="connsiteX25" fmla="*/ 4514088 w 4553447"/>
              <a:gd name="connsiteY25" fmla="*/ 1263157 h 5549966"/>
              <a:gd name="connsiteX26" fmla="*/ 4516365 w 4553447"/>
              <a:gd name="connsiteY26" fmla="*/ 1313374 h 5549966"/>
              <a:gd name="connsiteX27" fmla="*/ 4515485 w 4553447"/>
              <a:gd name="connsiteY27" fmla="*/ 1347004 h 5549966"/>
              <a:gd name="connsiteX28" fmla="*/ 4515022 w 4553447"/>
              <a:gd name="connsiteY28" fmla="*/ 1351864 h 5549966"/>
              <a:gd name="connsiteX29" fmla="*/ 4505903 w 4553447"/>
              <a:gd name="connsiteY29" fmla="*/ 1391762 h 5549966"/>
              <a:gd name="connsiteX30" fmla="*/ 4509167 w 4553447"/>
              <a:gd name="connsiteY30" fmla="*/ 1395707 h 5549966"/>
              <a:gd name="connsiteX31" fmla="*/ 4512009 w 4553447"/>
              <a:gd name="connsiteY31" fmla="*/ 1408524 h 5549966"/>
              <a:gd name="connsiteX32" fmla="*/ 4507268 w 4553447"/>
              <a:gd name="connsiteY32" fmla="*/ 1419109 h 5549966"/>
              <a:gd name="connsiteX33" fmla="*/ 4497084 w 4553447"/>
              <a:gd name="connsiteY33" fmla="*/ 1469337 h 5549966"/>
              <a:gd name="connsiteX34" fmla="*/ 4486187 w 4553447"/>
              <a:gd name="connsiteY34" fmla="*/ 1543038 h 5549966"/>
              <a:gd name="connsiteX35" fmla="*/ 4481306 w 4553447"/>
              <a:gd name="connsiteY35" fmla="*/ 1553997 h 5549966"/>
              <a:gd name="connsiteX36" fmla="*/ 4466878 w 4553447"/>
              <a:gd name="connsiteY36" fmla="*/ 1626071 h 5549966"/>
              <a:gd name="connsiteX37" fmla="*/ 4463163 w 4553447"/>
              <a:gd name="connsiteY37" fmla="*/ 1664103 h 5549966"/>
              <a:gd name="connsiteX38" fmla="*/ 4466823 w 4553447"/>
              <a:gd name="connsiteY38" fmla="*/ 1668558 h 5549966"/>
              <a:gd name="connsiteX39" fmla="*/ 4465173 w 4553447"/>
              <a:gd name="connsiteY39" fmla="*/ 1679756 h 5549966"/>
              <a:gd name="connsiteX40" fmla="*/ 4465585 w 4553447"/>
              <a:gd name="connsiteY40" fmla="*/ 1682815 h 5549966"/>
              <a:gd name="connsiteX41" fmla="*/ 4467096 w 4553447"/>
              <a:gd name="connsiteY41" fmla="*/ 1700268 h 5549966"/>
              <a:gd name="connsiteX42" fmla="*/ 4455626 w 4553447"/>
              <a:gd name="connsiteY42" fmla="*/ 1735163 h 5549966"/>
              <a:gd name="connsiteX43" fmla="*/ 4453566 w 4553447"/>
              <a:gd name="connsiteY43" fmla="*/ 1735289 h 5549966"/>
              <a:gd name="connsiteX44" fmla="*/ 4445068 w 4553447"/>
              <a:gd name="connsiteY44" fmla="*/ 1887374 h 5549966"/>
              <a:gd name="connsiteX45" fmla="*/ 4453759 w 4553447"/>
              <a:gd name="connsiteY45" fmla="*/ 1911536 h 5549966"/>
              <a:gd name="connsiteX46" fmla="*/ 4456037 w 4553447"/>
              <a:gd name="connsiteY46" fmla="*/ 1961755 h 5549966"/>
              <a:gd name="connsiteX47" fmla="*/ 4455156 w 4553447"/>
              <a:gd name="connsiteY47" fmla="*/ 1995384 h 5549966"/>
              <a:gd name="connsiteX48" fmla="*/ 4454694 w 4553447"/>
              <a:gd name="connsiteY48" fmla="*/ 2000244 h 5549966"/>
              <a:gd name="connsiteX49" fmla="*/ 4445574 w 4553447"/>
              <a:gd name="connsiteY49" fmla="*/ 2040142 h 5549966"/>
              <a:gd name="connsiteX50" fmla="*/ 4448839 w 4553447"/>
              <a:gd name="connsiteY50" fmla="*/ 2044087 h 5549966"/>
              <a:gd name="connsiteX51" fmla="*/ 4451680 w 4553447"/>
              <a:gd name="connsiteY51" fmla="*/ 2056904 h 5549966"/>
              <a:gd name="connsiteX52" fmla="*/ 4446939 w 4553447"/>
              <a:gd name="connsiteY52" fmla="*/ 2067489 h 5549966"/>
              <a:gd name="connsiteX53" fmla="*/ 4436755 w 4553447"/>
              <a:gd name="connsiteY53" fmla="*/ 2117719 h 5549966"/>
              <a:gd name="connsiteX54" fmla="*/ 4429424 w 4553447"/>
              <a:gd name="connsiteY54" fmla="*/ 2167300 h 5549966"/>
              <a:gd name="connsiteX55" fmla="*/ 4373341 w 4553447"/>
              <a:gd name="connsiteY55" fmla="*/ 3223633 h 5549966"/>
              <a:gd name="connsiteX56" fmla="*/ 4360555 w 4553447"/>
              <a:gd name="connsiteY56" fmla="*/ 3477281 h 5549966"/>
              <a:gd name="connsiteX57" fmla="*/ 4349470 w 4553447"/>
              <a:gd name="connsiteY57" fmla="*/ 3639984 h 5549966"/>
              <a:gd name="connsiteX58" fmla="*/ 4258709 w 4553447"/>
              <a:gd name="connsiteY58" fmla="*/ 5278921 h 5549966"/>
              <a:gd name="connsiteX59" fmla="*/ 4264007 w 4553447"/>
              <a:gd name="connsiteY59" fmla="*/ 5315626 h 5549966"/>
              <a:gd name="connsiteX60" fmla="*/ 4267541 w 4553447"/>
              <a:gd name="connsiteY60" fmla="*/ 5350090 h 5549966"/>
              <a:gd name="connsiteX61" fmla="*/ 4270373 w 4553447"/>
              <a:gd name="connsiteY61" fmla="*/ 5450399 h 5549966"/>
              <a:gd name="connsiteX62" fmla="*/ 4251816 w 4553447"/>
              <a:gd name="connsiteY62" fmla="*/ 5484804 h 5549966"/>
              <a:gd name="connsiteX63" fmla="*/ 4247164 w 4553447"/>
              <a:gd name="connsiteY63" fmla="*/ 5487504 h 5549966"/>
              <a:gd name="connsiteX64" fmla="*/ 4243707 w 4553447"/>
              <a:gd name="connsiteY64" fmla="*/ 5549951 h 5549966"/>
              <a:gd name="connsiteX65" fmla="*/ 271075 w 4553447"/>
              <a:gd name="connsiteY65" fmla="*/ 5218723 h 5549966"/>
              <a:gd name="connsiteX66" fmla="*/ 0 w 4553447"/>
              <a:gd name="connsiteY66" fmla="*/ 5280167 h 5549966"/>
              <a:gd name="connsiteX67" fmla="*/ 4324 w 4553447"/>
              <a:gd name="connsiteY67" fmla="*/ 5239903 h 5549966"/>
              <a:gd name="connsiteX68" fmla="*/ 8544 w 4553447"/>
              <a:gd name="connsiteY68" fmla="*/ 5233298 h 5549966"/>
              <a:gd name="connsiteX69" fmla="*/ 8813 w 4553447"/>
              <a:gd name="connsiteY69" fmla="*/ 5230552 h 5549966"/>
              <a:gd name="connsiteX70" fmla="*/ 9083 w 4553447"/>
              <a:gd name="connsiteY70" fmla="*/ 5227804 h 5549966"/>
              <a:gd name="connsiteX71" fmla="*/ 9620 w 4553447"/>
              <a:gd name="connsiteY71" fmla="*/ 5222308 h 5549966"/>
              <a:gd name="connsiteX72" fmla="*/ 9305 w 4553447"/>
              <a:gd name="connsiteY72" fmla="*/ 5216405 h 5549966"/>
              <a:gd name="connsiteX73" fmla="*/ 8721 w 4553447"/>
              <a:gd name="connsiteY73" fmla="*/ 5213249 h 5549966"/>
              <a:gd name="connsiteX74" fmla="*/ 8990 w 4553447"/>
              <a:gd name="connsiteY74" fmla="*/ 5210500 h 5549966"/>
              <a:gd name="connsiteX75" fmla="*/ 8674 w 4553447"/>
              <a:gd name="connsiteY75" fmla="*/ 5204597 h 5549966"/>
              <a:gd name="connsiteX76" fmla="*/ 8091 w 4553447"/>
              <a:gd name="connsiteY76" fmla="*/ 5201441 h 5549966"/>
              <a:gd name="connsiteX77" fmla="*/ 7461 w 4553447"/>
              <a:gd name="connsiteY77" fmla="*/ 5189632 h 5549966"/>
              <a:gd name="connsiteX78" fmla="*/ 6877 w 4553447"/>
              <a:gd name="connsiteY78" fmla="*/ 5186477 h 5549966"/>
              <a:gd name="connsiteX79" fmla="*/ 7145 w 4553447"/>
              <a:gd name="connsiteY79" fmla="*/ 5183728 h 5549966"/>
              <a:gd name="connsiteX80" fmla="*/ 5710 w 4553447"/>
              <a:gd name="connsiteY80" fmla="*/ 5180163 h 5549966"/>
              <a:gd name="connsiteX81" fmla="*/ 11122 w 4553447"/>
              <a:gd name="connsiteY81" fmla="*/ 5116566 h 5549966"/>
              <a:gd name="connsiteX82" fmla="*/ 78736 w 4553447"/>
              <a:gd name="connsiteY82" fmla="*/ 3839310 h 5549966"/>
              <a:gd name="connsiteX83" fmla="*/ 303426 w 4553447"/>
              <a:gd name="connsiteY83" fmla="*/ 0 h 5549966"/>
              <a:gd name="connsiteX0" fmla="*/ 303426 w 4553447"/>
              <a:gd name="connsiteY0" fmla="*/ 0 h 5549973"/>
              <a:gd name="connsiteX1" fmla="*/ 3305612 w 4553447"/>
              <a:gd name="connsiteY1" fmla="*/ 171842 h 5549973"/>
              <a:gd name="connsiteX2" fmla="*/ 4134423 w 4553447"/>
              <a:gd name="connsiteY2" fmla="*/ 226950 h 5549973"/>
              <a:gd name="connsiteX3" fmla="*/ 4507617 w 4553447"/>
              <a:gd name="connsiteY3" fmla="*/ 247374 h 5549973"/>
              <a:gd name="connsiteX4" fmla="*/ 4535496 w 4553447"/>
              <a:gd name="connsiteY4" fmla="*/ 269179 h 5549973"/>
              <a:gd name="connsiteX5" fmla="*/ 4533722 w 4553447"/>
              <a:gd name="connsiteY5" fmla="*/ 300930 h 5549973"/>
              <a:gd name="connsiteX6" fmla="*/ 4536644 w 4553447"/>
              <a:gd name="connsiteY6" fmla="*/ 302647 h 5549973"/>
              <a:gd name="connsiteX7" fmla="*/ 4553070 w 4553447"/>
              <a:gd name="connsiteY7" fmla="*/ 334222 h 5549973"/>
              <a:gd name="connsiteX8" fmla="*/ 4530809 w 4553447"/>
              <a:gd name="connsiteY8" fmla="*/ 391868 h 5549973"/>
              <a:gd name="connsiteX9" fmla="*/ 4527321 w 4553447"/>
              <a:gd name="connsiteY9" fmla="*/ 415489 h 5549973"/>
              <a:gd name="connsiteX10" fmla="*/ 4522216 w 4553447"/>
              <a:gd name="connsiteY10" fmla="*/ 506828 h 5549973"/>
              <a:gd name="connsiteX11" fmla="*/ 4521566 w 4553447"/>
              <a:gd name="connsiteY11" fmla="*/ 553245 h 5549973"/>
              <a:gd name="connsiteX12" fmla="*/ 4518467 w 4553447"/>
              <a:gd name="connsiteY12" fmla="*/ 581709 h 5549973"/>
              <a:gd name="connsiteX13" fmla="*/ 4517798 w 4553447"/>
              <a:gd name="connsiteY13" fmla="*/ 585890 h 5549973"/>
              <a:gd name="connsiteX14" fmla="*/ 4504861 w 4553447"/>
              <a:gd name="connsiteY14" fmla="*/ 817404 h 5549973"/>
              <a:gd name="connsiteX15" fmla="*/ 4506574 w 4553447"/>
              <a:gd name="connsiteY15" fmla="*/ 822238 h 5549973"/>
              <a:gd name="connsiteX16" fmla="*/ 4504423 w 4553447"/>
              <a:gd name="connsiteY16" fmla="*/ 846069 h 5549973"/>
              <a:gd name="connsiteX17" fmla="*/ 4502823 w 4553447"/>
              <a:gd name="connsiteY17" fmla="*/ 853854 h 5549973"/>
              <a:gd name="connsiteX18" fmla="*/ 4496585 w 4553447"/>
              <a:gd name="connsiteY18" fmla="*/ 965485 h 5549973"/>
              <a:gd name="connsiteX19" fmla="*/ 4498662 w 4553447"/>
              <a:gd name="connsiteY19" fmla="*/ 966385 h 5549973"/>
              <a:gd name="connsiteX20" fmla="*/ 4502781 w 4553447"/>
              <a:gd name="connsiteY20" fmla="*/ 1002567 h 5549973"/>
              <a:gd name="connsiteX21" fmla="*/ 4497983 w 4553447"/>
              <a:gd name="connsiteY21" fmla="*/ 1101094 h 5549973"/>
              <a:gd name="connsiteX22" fmla="*/ 4497878 w 4553447"/>
              <a:gd name="connsiteY22" fmla="*/ 1159389 h 5549973"/>
              <a:gd name="connsiteX23" fmla="*/ 4502181 w 4553447"/>
              <a:gd name="connsiteY23" fmla="*/ 1180505 h 5549973"/>
              <a:gd name="connsiteX24" fmla="*/ 4505271 w 4553447"/>
              <a:gd name="connsiteY24" fmla="*/ 1210687 h 5549973"/>
              <a:gd name="connsiteX25" fmla="*/ 4514088 w 4553447"/>
              <a:gd name="connsiteY25" fmla="*/ 1263157 h 5549973"/>
              <a:gd name="connsiteX26" fmla="*/ 4516365 w 4553447"/>
              <a:gd name="connsiteY26" fmla="*/ 1313374 h 5549973"/>
              <a:gd name="connsiteX27" fmla="*/ 4515485 w 4553447"/>
              <a:gd name="connsiteY27" fmla="*/ 1347004 h 5549973"/>
              <a:gd name="connsiteX28" fmla="*/ 4515022 w 4553447"/>
              <a:gd name="connsiteY28" fmla="*/ 1351864 h 5549973"/>
              <a:gd name="connsiteX29" fmla="*/ 4505903 w 4553447"/>
              <a:gd name="connsiteY29" fmla="*/ 1391762 h 5549973"/>
              <a:gd name="connsiteX30" fmla="*/ 4509167 w 4553447"/>
              <a:gd name="connsiteY30" fmla="*/ 1395707 h 5549973"/>
              <a:gd name="connsiteX31" fmla="*/ 4512009 w 4553447"/>
              <a:gd name="connsiteY31" fmla="*/ 1408524 h 5549973"/>
              <a:gd name="connsiteX32" fmla="*/ 4507268 w 4553447"/>
              <a:gd name="connsiteY32" fmla="*/ 1419109 h 5549973"/>
              <a:gd name="connsiteX33" fmla="*/ 4497084 w 4553447"/>
              <a:gd name="connsiteY33" fmla="*/ 1469337 h 5549973"/>
              <a:gd name="connsiteX34" fmla="*/ 4486187 w 4553447"/>
              <a:gd name="connsiteY34" fmla="*/ 1543038 h 5549973"/>
              <a:gd name="connsiteX35" fmla="*/ 4481306 w 4553447"/>
              <a:gd name="connsiteY35" fmla="*/ 1553997 h 5549973"/>
              <a:gd name="connsiteX36" fmla="*/ 4466878 w 4553447"/>
              <a:gd name="connsiteY36" fmla="*/ 1626071 h 5549973"/>
              <a:gd name="connsiteX37" fmla="*/ 4463163 w 4553447"/>
              <a:gd name="connsiteY37" fmla="*/ 1664103 h 5549973"/>
              <a:gd name="connsiteX38" fmla="*/ 4466823 w 4553447"/>
              <a:gd name="connsiteY38" fmla="*/ 1668558 h 5549973"/>
              <a:gd name="connsiteX39" fmla="*/ 4465173 w 4553447"/>
              <a:gd name="connsiteY39" fmla="*/ 1679756 h 5549973"/>
              <a:gd name="connsiteX40" fmla="*/ 4465585 w 4553447"/>
              <a:gd name="connsiteY40" fmla="*/ 1682815 h 5549973"/>
              <a:gd name="connsiteX41" fmla="*/ 4467096 w 4553447"/>
              <a:gd name="connsiteY41" fmla="*/ 1700268 h 5549973"/>
              <a:gd name="connsiteX42" fmla="*/ 4455626 w 4553447"/>
              <a:gd name="connsiteY42" fmla="*/ 1735163 h 5549973"/>
              <a:gd name="connsiteX43" fmla="*/ 4453566 w 4553447"/>
              <a:gd name="connsiteY43" fmla="*/ 1735289 h 5549973"/>
              <a:gd name="connsiteX44" fmla="*/ 4445068 w 4553447"/>
              <a:gd name="connsiteY44" fmla="*/ 1887374 h 5549973"/>
              <a:gd name="connsiteX45" fmla="*/ 4453759 w 4553447"/>
              <a:gd name="connsiteY45" fmla="*/ 1911536 h 5549973"/>
              <a:gd name="connsiteX46" fmla="*/ 4456037 w 4553447"/>
              <a:gd name="connsiteY46" fmla="*/ 1961755 h 5549973"/>
              <a:gd name="connsiteX47" fmla="*/ 4455156 w 4553447"/>
              <a:gd name="connsiteY47" fmla="*/ 1995384 h 5549973"/>
              <a:gd name="connsiteX48" fmla="*/ 4454694 w 4553447"/>
              <a:gd name="connsiteY48" fmla="*/ 2000244 h 5549973"/>
              <a:gd name="connsiteX49" fmla="*/ 4445574 w 4553447"/>
              <a:gd name="connsiteY49" fmla="*/ 2040142 h 5549973"/>
              <a:gd name="connsiteX50" fmla="*/ 4448839 w 4553447"/>
              <a:gd name="connsiteY50" fmla="*/ 2044087 h 5549973"/>
              <a:gd name="connsiteX51" fmla="*/ 4451680 w 4553447"/>
              <a:gd name="connsiteY51" fmla="*/ 2056904 h 5549973"/>
              <a:gd name="connsiteX52" fmla="*/ 4446939 w 4553447"/>
              <a:gd name="connsiteY52" fmla="*/ 2067489 h 5549973"/>
              <a:gd name="connsiteX53" fmla="*/ 4436755 w 4553447"/>
              <a:gd name="connsiteY53" fmla="*/ 2117719 h 5549973"/>
              <a:gd name="connsiteX54" fmla="*/ 4429424 w 4553447"/>
              <a:gd name="connsiteY54" fmla="*/ 2167300 h 5549973"/>
              <a:gd name="connsiteX55" fmla="*/ 4373341 w 4553447"/>
              <a:gd name="connsiteY55" fmla="*/ 3223633 h 5549973"/>
              <a:gd name="connsiteX56" fmla="*/ 4360555 w 4553447"/>
              <a:gd name="connsiteY56" fmla="*/ 3477281 h 5549973"/>
              <a:gd name="connsiteX57" fmla="*/ 4349470 w 4553447"/>
              <a:gd name="connsiteY57" fmla="*/ 3639984 h 5549973"/>
              <a:gd name="connsiteX58" fmla="*/ 4258709 w 4553447"/>
              <a:gd name="connsiteY58" fmla="*/ 5278921 h 5549973"/>
              <a:gd name="connsiteX59" fmla="*/ 4264007 w 4553447"/>
              <a:gd name="connsiteY59" fmla="*/ 5315626 h 5549973"/>
              <a:gd name="connsiteX60" fmla="*/ 4267541 w 4553447"/>
              <a:gd name="connsiteY60" fmla="*/ 5350090 h 5549973"/>
              <a:gd name="connsiteX61" fmla="*/ 4270373 w 4553447"/>
              <a:gd name="connsiteY61" fmla="*/ 5450399 h 5549973"/>
              <a:gd name="connsiteX62" fmla="*/ 4251816 w 4553447"/>
              <a:gd name="connsiteY62" fmla="*/ 5484804 h 5549973"/>
              <a:gd name="connsiteX63" fmla="*/ 4247164 w 4553447"/>
              <a:gd name="connsiteY63" fmla="*/ 5487504 h 5549973"/>
              <a:gd name="connsiteX64" fmla="*/ 4243707 w 4553447"/>
              <a:gd name="connsiteY64" fmla="*/ 5549951 h 5549973"/>
              <a:gd name="connsiteX65" fmla="*/ 310344 w 4553447"/>
              <a:gd name="connsiteY65" fmla="*/ 5297261 h 5549973"/>
              <a:gd name="connsiteX66" fmla="*/ 0 w 4553447"/>
              <a:gd name="connsiteY66" fmla="*/ 5280167 h 5549973"/>
              <a:gd name="connsiteX67" fmla="*/ 4324 w 4553447"/>
              <a:gd name="connsiteY67" fmla="*/ 5239903 h 5549973"/>
              <a:gd name="connsiteX68" fmla="*/ 8544 w 4553447"/>
              <a:gd name="connsiteY68" fmla="*/ 5233298 h 5549973"/>
              <a:gd name="connsiteX69" fmla="*/ 8813 w 4553447"/>
              <a:gd name="connsiteY69" fmla="*/ 5230552 h 5549973"/>
              <a:gd name="connsiteX70" fmla="*/ 9083 w 4553447"/>
              <a:gd name="connsiteY70" fmla="*/ 5227804 h 5549973"/>
              <a:gd name="connsiteX71" fmla="*/ 9620 w 4553447"/>
              <a:gd name="connsiteY71" fmla="*/ 5222308 h 5549973"/>
              <a:gd name="connsiteX72" fmla="*/ 9305 w 4553447"/>
              <a:gd name="connsiteY72" fmla="*/ 5216405 h 5549973"/>
              <a:gd name="connsiteX73" fmla="*/ 8721 w 4553447"/>
              <a:gd name="connsiteY73" fmla="*/ 5213249 h 5549973"/>
              <a:gd name="connsiteX74" fmla="*/ 8990 w 4553447"/>
              <a:gd name="connsiteY74" fmla="*/ 5210500 h 5549973"/>
              <a:gd name="connsiteX75" fmla="*/ 8674 w 4553447"/>
              <a:gd name="connsiteY75" fmla="*/ 5204597 h 5549973"/>
              <a:gd name="connsiteX76" fmla="*/ 8091 w 4553447"/>
              <a:gd name="connsiteY76" fmla="*/ 5201441 h 5549973"/>
              <a:gd name="connsiteX77" fmla="*/ 7461 w 4553447"/>
              <a:gd name="connsiteY77" fmla="*/ 5189632 h 5549973"/>
              <a:gd name="connsiteX78" fmla="*/ 6877 w 4553447"/>
              <a:gd name="connsiteY78" fmla="*/ 5186477 h 5549973"/>
              <a:gd name="connsiteX79" fmla="*/ 7145 w 4553447"/>
              <a:gd name="connsiteY79" fmla="*/ 5183728 h 5549973"/>
              <a:gd name="connsiteX80" fmla="*/ 5710 w 4553447"/>
              <a:gd name="connsiteY80" fmla="*/ 5180163 h 5549973"/>
              <a:gd name="connsiteX81" fmla="*/ 11122 w 4553447"/>
              <a:gd name="connsiteY81" fmla="*/ 5116566 h 5549973"/>
              <a:gd name="connsiteX82" fmla="*/ 78736 w 4553447"/>
              <a:gd name="connsiteY82" fmla="*/ 3839310 h 5549973"/>
              <a:gd name="connsiteX83" fmla="*/ 303426 w 4553447"/>
              <a:gd name="connsiteY83" fmla="*/ 0 h 5549973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9620 w 4553447"/>
              <a:gd name="connsiteY71" fmla="*/ 5222308 h 5549974"/>
              <a:gd name="connsiteX72" fmla="*/ 9305 w 4553447"/>
              <a:gd name="connsiteY72" fmla="*/ 5216405 h 5549974"/>
              <a:gd name="connsiteX73" fmla="*/ 8721 w 4553447"/>
              <a:gd name="connsiteY73" fmla="*/ 5213249 h 5549974"/>
              <a:gd name="connsiteX74" fmla="*/ 8990 w 4553447"/>
              <a:gd name="connsiteY74" fmla="*/ 5210500 h 5549974"/>
              <a:gd name="connsiteX75" fmla="*/ 8674 w 4553447"/>
              <a:gd name="connsiteY75" fmla="*/ 5204597 h 5549974"/>
              <a:gd name="connsiteX76" fmla="*/ 8091 w 4553447"/>
              <a:gd name="connsiteY76" fmla="*/ 5201441 h 5549974"/>
              <a:gd name="connsiteX77" fmla="*/ 7461 w 4553447"/>
              <a:gd name="connsiteY77" fmla="*/ 5189632 h 5549974"/>
              <a:gd name="connsiteX78" fmla="*/ 6877 w 4553447"/>
              <a:gd name="connsiteY78" fmla="*/ 5186477 h 5549974"/>
              <a:gd name="connsiteX79" fmla="*/ 7145 w 4553447"/>
              <a:gd name="connsiteY79" fmla="*/ 5183728 h 5549974"/>
              <a:gd name="connsiteX80" fmla="*/ 5710 w 4553447"/>
              <a:gd name="connsiteY80" fmla="*/ 5180163 h 5549974"/>
              <a:gd name="connsiteX81" fmla="*/ 11122 w 4553447"/>
              <a:gd name="connsiteY81" fmla="*/ 5116566 h 5549974"/>
              <a:gd name="connsiteX82" fmla="*/ 78736 w 4553447"/>
              <a:gd name="connsiteY82" fmla="*/ 3839310 h 5549974"/>
              <a:gd name="connsiteX83" fmla="*/ 303426 w 4553447"/>
              <a:gd name="connsiteY83" fmla="*/ 0 h 5549974"/>
              <a:gd name="connsiteX0" fmla="*/ 303343 w 4553364"/>
              <a:gd name="connsiteY0" fmla="*/ 0 h 5549974"/>
              <a:gd name="connsiteX1" fmla="*/ 3305529 w 4553364"/>
              <a:gd name="connsiteY1" fmla="*/ 171842 h 5549974"/>
              <a:gd name="connsiteX2" fmla="*/ 4134340 w 4553364"/>
              <a:gd name="connsiteY2" fmla="*/ 226950 h 5549974"/>
              <a:gd name="connsiteX3" fmla="*/ 4507534 w 4553364"/>
              <a:gd name="connsiteY3" fmla="*/ 247374 h 5549974"/>
              <a:gd name="connsiteX4" fmla="*/ 4535413 w 4553364"/>
              <a:gd name="connsiteY4" fmla="*/ 269179 h 5549974"/>
              <a:gd name="connsiteX5" fmla="*/ 4533639 w 4553364"/>
              <a:gd name="connsiteY5" fmla="*/ 300930 h 5549974"/>
              <a:gd name="connsiteX6" fmla="*/ 4536561 w 4553364"/>
              <a:gd name="connsiteY6" fmla="*/ 302647 h 5549974"/>
              <a:gd name="connsiteX7" fmla="*/ 4552987 w 4553364"/>
              <a:gd name="connsiteY7" fmla="*/ 334222 h 5549974"/>
              <a:gd name="connsiteX8" fmla="*/ 4530726 w 4553364"/>
              <a:gd name="connsiteY8" fmla="*/ 391868 h 5549974"/>
              <a:gd name="connsiteX9" fmla="*/ 4527238 w 4553364"/>
              <a:gd name="connsiteY9" fmla="*/ 415489 h 5549974"/>
              <a:gd name="connsiteX10" fmla="*/ 4522133 w 4553364"/>
              <a:gd name="connsiteY10" fmla="*/ 506828 h 5549974"/>
              <a:gd name="connsiteX11" fmla="*/ 4521483 w 4553364"/>
              <a:gd name="connsiteY11" fmla="*/ 553245 h 5549974"/>
              <a:gd name="connsiteX12" fmla="*/ 4518384 w 4553364"/>
              <a:gd name="connsiteY12" fmla="*/ 581709 h 5549974"/>
              <a:gd name="connsiteX13" fmla="*/ 4517715 w 4553364"/>
              <a:gd name="connsiteY13" fmla="*/ 585890 h 5549974"/>
              <a:gd name="connsiteX14" fmla="*/ 4504778 w 4553364"/>
              <a:gd name="connsiteY14" fmla="*/ 817404 h 5549974"/>
              <a:gd name="connsiteX15" fmla="*/ 4506491 w 4553364"/>
              <a:gd name="connsiteY15" fmla="*/ 822238 h 5549974"/>
              <a:gd name="connsiteX16" fmla="*/ 4504340 w 4553364"/>
              <a:gd name="connsiteY16" fmla="*/ 846069 h 5549974"/>
              <a:gd name="connsiteX17" fmla="*/ 4502740 w 4553364"/>
              <a:gd name="connsiteY17" fmla="*/ 853854 h 5549974"/>
              <a:gd name="connsiteX18" fmla="*/ 4496502 w 4553364"/>
              <a:gd name="connsiteY18" fmla="*/ 965485 h 5549974"/>
              <a:gd name="connsiteX19" fmla="*/ 4498579 w 4553364"/>
              <a:gd name="connsiteY19" fmla="*/ 966385 h 5549974"/>
              <a:gd name="connsiteX20" fmla="*/ 4502698 w 4553364"/>
              <a:gd name="connsiteY20" fmla="*/ 1002567 h 5549974"/>
              <a:gd name="connsiteX21" fmla="*/ 4497900 w 4553364"/>
              <a:gd name="connsiteY21" fmla="*/ 1101094 h 5549974"/>
              <a:gd name="connsiteX22" fmla="*/ 4497795 w 4553364"/>
              <a:gd name="connsiteY22" fmla="*/ 1159389 h 5549974"/>
              <a:gd name="connsiteX23" fmla="*/ 4502098 w 4553364"/>
              <a:gd name="connsiteY23" fmla="*/ 1180505 h 5549974"/>
              <a:gd name="connsiteX24" fmla="*/ 4505188 w 4553364"/>
              <a:gd name="connsiteY24" fmla="*/ 1210687 h 5549974"/>
              <a:gd name="connsiteX25" fmla="*/ 4514005 w 4553364"/>
              <a:gd name="connsiteY25" fmla="*/ 1263157 h 5549974"/>
              <a:gd name="connsiteX26" fmla="*/ 4516282 w 4553364"/>
              <a:gd name="connsiteY26" fmla="*/ 1313374 h 5549974"/>
              <a:gd name="connsiteX27" fmla="*/ 4515402 w 4553364"/>
              <a:gd name="connsiteY27" fmla="*/ 1347004 h 5549974"/>
              <a:gd name="connsiteX28" fmla="*/ 4514939 w 4553364"/>
              <a:gd name="connsiteY28" fmla="*/ 1351864 h 5549974"/>
              <a:gd name="connsiteX29" fmla="*/ 4505820 w 4553364"/>
              <a:gd name="connsiteY29" fmla="*/ 1391762 h 5549974"/>
              <a:gd name="connsiteX30" fmla="*/ 4509084 w 4553364"/>
              <a:gd name="connsiteY30" fmla="*/ 1395707 h 5549974"/>
              <a:gd name="connsiteX31" fmla="*/ 4511926 w 4553364"/>
              <a:gd name="connsiteY31" fmla="*/ 1408524 h 5549974"/>
              <a:gd name="connsiteX32" fmla="*/ 4507185 w 4553364"/>
              <a:gd name="connsiteY32" fmla="*/ 1419109 h 5549974"/>
              <a:gd name="connsiteX33" fmla="*/ 4497001 w 4553364"/>
              <a:gd name="connsiteY33" fmla="*/ 1469337 h 5549974"/>
              <a:gd name="connsiteX34" fmla="*/ 4486104 w 4553364"/>
              <a:gd name="connsiteY34" fmla="*/ 1543038 h 5549974"/>
              <a:gd name="connsiteX35" fmla="*/ 4481223 w 4553364"/>
              <a:gd name="connsiteY35" fmla="*/ 1553997 h 5549974"/>
              <a:gd name="connsiteX36" fmla="*/ 4466795 w 4553364"/>
              <a:gd name="connsiteY36" fmla="*/ 1626071 h 5549974"/>
              <a:gd name="connsiteX37" fmla="*/ 4463080 w 4553364"/>
              <a:gd name="connsiteY37" fmla="*/ 1664103 h 5549974"/>
              <a:gd name="connsiteX38" fmla="*/ 4466740 w 4553364"/>
              <a:gd name="connsiteY38" fmla="*/ 1668558 h 5549974"/>
              <a:gd name="connsiteX39" fmla="*/ 4465090 w 4553364"/>
              <a:gd name="connsiteY39" fmla="*/ 1679756 h 5549974"/>
              <a:gd name="connsiteX40" fmla="*/ 4465502 w 4553364"/>
              <a:gd name="connsiteY40" fmla="*/ 1682815 h 5549974"/>
              <a:gd name="connsiteX41" fmla="*/ 4467013 w 4553364"/>
              <a:gd name="connsiteY41" fmla="*/ 1700268 h 5549974"/>
              <a:gd name="connsiteX42" fmla="*/ 4455543 w 4553364"/>
              <a:gd name="connsiteY42" fmla="*/ 1735163 h 5549974"/>
              <a:gd name="connsiteX43" fmla="*/ 4453483 w 4553364"/>
              <a:gd name="connsiteY43" fmla="*/ 1735289 h 5549974"/>
              <a:gd name="connsiteX44" fmla="*/ 4444985 w 4553364"/>
              <a:gd name="connsiteY44" fmla="*/ 1887374 h 5549974"/>
              <a:gd name="connsiteX45" fmla="*/ 4453676 w 4553364"/>
              <a:gd name="connsiteY45" fmla="*/ 1911536 h 5549974"/>
              <a:gd name="connsiteX46" fmla="*/ 4455954 w 4553364"/>
              <a:gd name="connsiteY46" fmla="*/ 1961755 h 5549974"/>
              <a:gd name="connsiteX47" fmla="*/ 4455073 w 4553364"/>
              <a:gd name="connsiteY47" fmla="*/ 1995384 h 5549974"/>
              <a:gd name="connsiteX48" fmla="*/ 4454611 w 4553364"/>
              <a:gd name="connsiteY48" fmla="*/ 2000244 h 5549974"/>
              <a:gd name="connsiteX49" fmla="*/ 4445491 w 4553364"/>
              <a:gd name="connsiteY49" fmla="*/ 2040142 h 5549974"/>
              <a:gd name="connsiteX50" fmla="*/ 4448756 w 4553364"/>
              <a:gd name="connsiteY50" fmla="*/ 2044087 h 5549974"/>
              <a:gd name="connsiteX51" fmla="*/ 4451597 w 4553364"/>
              <a:gd name="connsiteY51" fmla="*/ 2056904 h 5549974"/>
              <a:gd name="connsiteX52" fmla="*/ 4446856 w 4553364"/>
              <a:gd name="connsiteY52" fmla="*/ 2067489 h 5549974"/>
              <a:gd name="connsiteX53" fmla="*/ 4436672 w 4553364"/>
              <a:gd name="connsiteY53" fmla="*/ 2117719 h 5549974"/>
              <a:gd name="connsiteX54" fmla="*/ 4429341 w 4553364"/>
              <a:gd name="connsiteY54" fmla="*/ 2167300 h 5549974"/>
              <a:gd name="connsiteX55" fmla="*/ 4373258 w 4553364"/>
              <a:gd name="connsiteY55" fmla="*/ 3223633 h 5549974"/>
              <a:gd name="connsiteX56" fmla="*/ 4360472 w 4553364"/>
              <a:gd name="connsiteY56" fmla="*/ 3477281 h 5549974"/>
              <a:gd name="connsiteX57" fmla="*/ 4349387 w 4553364"/>
              <a:gd name="connsiteY57" fmla="*/ 3639984 h 5549974"/>
              <a:gd name="connsiteX58" fmla="*/ 4258626 w 4553364"/>
              <a:gd name="connsiteY58" fmla="*/ 5278921 h 5549974"/>
              <a:gd name="connsiteX59" fmla="*/ 4263924 w 4553364"/>
              <a:gd name="connsiteY59" fmla="*/ 5315626 h 5549974"/>
              <a:gd name="connsiteX60" fmla="*/ 4267458 w 4553364"/>
              <a:gd name="connsiteY60" fmla="*/ 5350090 h 5549974"/>
              <a:gd name="connsiteX61" fmla="*/ 4270290 w 4553364"/>
              <a:gd name="connsiteY61" fmla="*/ 5450399 h 5549974"/>
              <a:gd name="connsiteX62" fmla="*/ 4251733 w 4553364"/>
              <a:gd name="connsiteY62" fmla="*/ 5484804 h 5549974"/>
              <a:gd name="connsiteX63" fmla="*/ 4247081 w 4553364"/>
              <a:gd name="connsiteY63" fmla="*/ 5487504 h 5549974"/>
              <a:gd name="connsiteX64" fmla="*/ 4243624 w 4553364"/>
              <a:gd name="connsiteY64" fmla="*/ 5549951 h 5549974"/>
              <a:gd name="connsiteX65" fmla="*/ 310261 w 4553364"/>
              <a:gd name="connsiteY65" fmla="*/ 5297261 h 5549974"/>
              <a:gd name="connsiteX66" fmla="*/ 0 w 4553364"/>
              <a:gd name="connsiteY66" fmla="*/ 5293146 h 5549974"/>
              <a:gd name="connsiteX67" fmla="*/ 4241 w 4553364"/>
              <a:gd name="connsiteY67" fmla="*/ 5239903 h 5549974"/>
              <a:gd name="connsiteX68" fmla="*/ 8461 w 4553364"/>
              <a:gd name="connsiteY68" fmla="*/ 5233298 h 5549974"/>
              <a:gd name="connsiteX69" fmla="*/ 8730 w 4553364"/>
              <a:gd name="connsiteY69" fmla="*/ 5230552 h 5549974"/>
              <a:gd name="connsiteX70" fmla="*/ 9000 w 4553364"/>
              <a:gd name="connsiteY70" fmla="*/ 5227804 h 5549974"/>
              <a:gd name="connsiteX71" fmla="*/ 9537 w 4553364"/>
              <a:gd name="connsiteY71" fmla="*/ 5222308 h 5549974"/>
              <a:gd name="connsiteX72" fmla="*/ 9222 w 4553364"/>
              <a:gd name="connsiteY72" fmla="*/ 5216405 h 5549974"/>
              <a:gd name="connsiteX73" fmla="*/ 8638 w 4553364"/>
              <a:gd name="connsiteY73" fmla="*/ 5213249 h 5549974"/>
              <a:gd name="connsiteX74" fmla="*/ 8907 w 4553364"/>
              <a:gd name="connsiteY74" fmla="*/ 5210500 h 5549974"/>
              <a:gd name="connsiteX75" fmla="*/ 8591 w 4553364"/>
              <a:gd name="connsiteY75" fmla="*/ 5204597 h 5549974"/>
              <a:gd name="connsiteX76" fmla="*/ 8008 w 4553364"/>
              <a:gd name="connsiteY76" fmla="*/ 5201441 h 5549974"/>
              <a:gd name="connsiteX77" fmla="*/ 7378 w 4553364"/>
              <a:gd name="connsiteY77" fmla="*/ 5189632 h 5549974"/>
              <a:gd name="connsiteX78" fmla="*/ 6794 w 4553364"/>
              <a:gd name="connsiteY78" fmla="*/ 5186477 h 5549974"/>
              <a:gd name="connsiteX79" fmla="*/ 7062 w 4553364"/>
              <a:gd name="connsiteY79" fmla="*/ 5183728 h 5549974"/>
              <a:gd name="connsiteX80" fmla="*/ 5627 w 4553364"/>
              <a:gd name="connsiteY80" fmla="*/ 5180163 h 5549974"/>
              <a:gd name="connsiteX81" fmla="*/ 11039 w 4553364"/>
              <a:gd name="connsiteY81" fmla="*/ 5116566 h 5549974"/>
              <a:gd name="connsiteX82" fmla="*/ 78653 w 4553364"/>
              <a:gd name="connsiteY82" fmla="*/ 3839310 h 5549974"/>
              <a:gd name="connsiteX83" fmla="*/ 303343 w 4553364"/>
              <a:gd name="connsiteY83" fmla="*/ 0 h 5549974"/>
              <a:gd name="connsiteX0" fmla="*/ 303343 w 4553364"/>
              <a:gd name="connsiteY0" fmla="*/ 0 h 5549951"/>
              <a:gd name="connsiteX1" fmla="*/ 3305529 w 4553364"/>
              <a:gd name="connsiteY1" fmla="*/ 171842 h 5549951"/>
              <a:gd name="connsiteX2" fmla="*/ 4134340 w 4553364"/>
              <a:gd name="connsiteY2" fmla="*/ 226950 h 5549951"/>
              <a:gd name="connsiteX3" fmla="*/ 4507534 w 4553364"/>
              <a:gd name="connsiteY3" fmla="*/ 247374 h 5549951"/>
              <a:gd name="connsiteX4" fmla="*/ 4535413 w 4553364"/>
              <a:gd name="connsiteY4" fmla="*/ 269179 h 5549951"/>
              <a:gd name="connsiteX5" fmla="*/ 4533639 w 4553364"/>
              <a:gd name="connsiteY5" fmla="*/ 300930 h 5549951"/>
              <a:gd name="connsiteX6" fmla="*/ 4536561 w 4553364"/>
              <a:gd name="connsiteY6" fmla="*/ 302647 h 5549951"/>
              <a:gd name="connsiteX7" fmla="*/ 4552987 w 4553364"/>
              <a:gd name="connsiteY7" fmla="*/ 334222 h 5549951"/>
              <a:gd name="connsiteX8" fmla="*/ 4530726 w 4553364"/>
              <a:gd name="connsiteY8" fmla="*/ 391868 h 5549951"/>
              <a:gd name="connsiteX9" fmla="*/ 4527238 w 4553364"/>
              <a:gd name="connsiteY9" fmla="*/ 415489 h 5549951"/>
              <a:gd name="connsiteX10" fmla="*/ 4522133 w 4553364"/>
              <a:gd name="connsiteY10" fmla="*/ 506828 h 5549951"/>
              <a:gd name="connsiteX11" fmla="*/ 4521483 w 4553364"/>
              <a:gd name="connsiteY11" fmla="*/ 553245 h 5549951"/>
              <a:gd name="connsiteX12" fmla="*/ 4518384 w 4553364"/>
              <a:gd name="connsiteY12" fmla="*/ 581709 h 5549951"/>
              <a:gd name="connsiteX13" fmla="*/ 4517715 w 4553364"/>
              <a:gd name="connsiteY13" fmla="*/ 585890 h 5549951"/>
              <a:gd name="connsiteX14" fmla="*/ 4504778 w 4553364"/>
              <a:gd name="connsiteY14" fmla="*/ 817404 h 5549951"/>
              <a:gd name="connsiteX15" fmla="*/ 4506491 w 4553364"/>
              <a:gd name="connsiteY15" fmla="*/ 822238 h 5549951"/>
              <a:gd name="connsiteX16" fmla="*/ 4504340 w 4553364"/>
              <a:gd name="connsiteY16" fmla="*/ 846069 h 5549951"/>
              <a:gd name="connsiteX17" fmla="*/ 4502740 w 4553364"/>
              <a:gd name="connsiteY17" fmla="*/ 853854 h 5549951"/>
              <a:gd name="connsiteX18" fmla="*/ 4496502 w 4553364"/>
              <a:gd name="connsiteY18" fmla="*/ 965485 h 5549951"/>
              <a:gd name="connsiteX19" fmla="*/ 4498579 w 4553364"/>
              <a:gd name="connsiteY19" fmla="*/ 966385 h 5549951"/>
              <a:gd name="connsiteX20" fmla="*/ 4502698 w 4553364"/>
              <a:gd name="connsiteY20" fmla="*/ 1002567 h 5549951"/>
              <a:gd name="connsiteX21" fmla="*/ 4497900 w 4553364"/>
              <a:gd name="connsiteY21" fmla="*/ 1101094 h 5549951"/>
              <a:gd name="connsiteX22" fmla="*/ 4497795 w 4553364"/>
              <a:gd name="connsiteY22" fmla="*/ 1159389 h 5549951"/>
              <a:gd name="connsiteX23" fmla="*/ 4502098 w 4553364"/>
              <a:gd name="connsiteY23" fmla="*/ 1180505 h 5549951"/>
              <a:gd name="connsiteX24" fmla="*/ 4505188 w 4553364"/>
              <a:gd name="connsiteY24" fmla="*/ 1210687 h 5549951"/>
              <a:gd name="connsiteX25" fmla="*/ 4514005 w 4553364"/>
              <a:gd name="connsiteY25" fmla="*/ 1263157 h 5549951"/>
              <a:gd name="connsiteX26" fmla="*/ 4516282 w 4553364"/>
              <a:gd name="connsiteY26" fmla="*/ 1313374 h 5549951"/>
              <a:gd name="connsiteX27" fmla="*/ 4515402 w 4553364"/>
              <a:gd name="connsiteY27" fmla="*/ 1347004 h 5549951"/>
              <a:gd name="connsiteX28" fmla="*/ 4514939 w 4553364"/>
              <a:gd name="connsiteY28" fmla="*/ 1351864 h 5549951"/>
              <a:gd name="connsiteX29" fmla="*/ 4505820 w 4553364"/>
              <a:gd name="connsiteY29" fmla="*/ 1391762 h 5549951"/>
              <a:gd name="connsiteX30" fmla="*/ 4509084 w 4553364"/>
              <a:gd name="connsiteY30" fmla="*/ 1395707 h 5549951"/>
              <a:gd name="connsiteX31" fmla="*/ 4511926 w 4553364"/>
              <a:gd name="connsiteY31" fmla="*/ 1408524 h 5549951"/>
              <a:gd name="connsiteX32" fmla="*/ 4507185 w 4553364"/>
              <a:gd name="connsiteY32" fmla="*/ 1419109 h 5549951"/>
              <a:gd name="connsiteX33" fmla="*/ 4497001 w 4553364"/>
              <a:gd name="connsiteY33" fmla="*/ 1469337 h 5549951"/>
              <a:gd name="connsiteX34" fmla="*/ 4486104 w 4553364"/>
              <a:gd name="connsiteY34" fmla="*/ 1543038 h 5549951"/>
              <a:gd name="connsiteX35" fmla="*/ 4481223 w 4553364"/>
              <a:gd name="connsiteY35" fmla="*/ 1553997 h 5549951"/>
              <a:gd name="connsiteX36" fmla="*/ 4466795 w 4553364"/>
              <a:gd name="connsiteY36" fmla="*/ 1626071 h 5549951"/>
              <a:gd name="connsiteX37" fmla="*/ 4463080 w 4553364"/>
              <a:gd name="connsiteY37" fmla="*/ 1664103 h 5549951"/>
              <a:gd name="connsiteX38" fmla="*/ 4466740 w 4553364"/>
              <a:gd name="connsiteY38" fmla="*/ 1668558 h 5549951"/>
              <a:gd name="connsiteX39" fmla="*/ 4465090 w 4553364"/>
              <a:gd name="connsiteY39" fmla="*/ 1679756 h 5549951"/>
              <a:gd name="connsiteX40" fmla="*/ 4465502 w 4553364"/>
              <a:gd name="connsiteY40" fmla="*/ 1682815 h 5549951"/>
              <a:gd name="connsiteX41" fmla="*/ 4467013 w 4553364"/>
              <a:gd name="connsiteY41" fmla="*/ 1700268 h 5549951"/>
              <a:gd name="connsiteX42" fmla="*/ 4455543 w 4553364"/>
              <a:gd name="connsiteY42" fmla="*/ 1735163 h 5549951"/>
              <a:gd name="connsiteX43" fmla="*/ 4453483 w 4553364"/>
              <a:gd name="connsiteY43" fmla="*/ 1735289 h 5549951"/>
              <a:gd name="connsiteX44" fmla="*/ 4444985 w 4553364"/>
              <a:gd name="connsiteY44" fmla="*/ 1887374 h 5549951"/>
              <a:gd name="connsiteX45" fmla="*/ 4453676 w 4553364"/>
              <a:gd name="connsiteY45" fmla="*/ 1911536 h 5549951"/>
              <a:gd name="connsiteX46" fmla="*/ 4455954 w 4553364"/>
              <a:gd name="connsiteY46" fmla="*/ 1961755 h 5549951"/>
              <a:gd name="connsiteX47" fmla="*/ 4455073 w 4553364"/>
              <a:gd name="connsiteY47" fmla="*/ 1995384 h 5549951"/>
              <a:gd name="connsiteX48" fmla="*/ 4454611 w 4553364"/>
              <a:gd name="connsiteY48" fmla="*/ 2000244 h 5549951"/>
              <a:gd name="connsiteX49" fmla="*/ 4445491 w 4553364"/>
              <a:gd name="connsiteY49" fmla="*/ 2040142 h 5549951"/>
              <a:gd name="connsiteX50" fmla="*/ 4448756 w 4553364"/>
              <a:gd name="connsiteY50" fmla="*/ 2044087 h 5549951"/>
              <a:gd name="connsiteX51" fmla="*/ 4451597 w 4553364"/>
              <a:gd name="connsiteY51" fmla="*/ 2056904 h 5549951"/>
              <a:gd name="connsiteX52" fmla="*/ 4446856 w 4553364"/>
              <a:gd name="connsiteY52" fmla="*/ 2067489 h 5549951"/>
              <a:gd name="connsiteX53" fmla="*/ 4436672 w 4553364"/>
              <a:gd name="connsiteY53" fmla="*/ 2117719 h 5549951"/>
              <a:gd name="connsiteX54" fmla="*/ 4429341 w 4553364"/>
              <a:gd name="connsiteY54" fmla="*/ 2167300 h 5549951"/>
              <a:gd name="connsiteX55" fmla="*/ 4373258 w 4553364"/>
              <a:gd name="connsiteY55" fmla="*/ 3223633 h 5549951"/>
              <a:gd name="connsiteX56" fmla="*/ 4360472 w 4553364"/>
              <a:gd name="connsiteY56" fmla="*/ 3477281 h 5549951"/>
              <a:gd name="connsiteX57" fmla="*/ 4349387 w 4553364"/>
              <a:gd name="connsiteY57" fmla="*/ 3639984 h 5549951"/>
              <a:gd name="connsiteX58" fmla="*/ 4258626 w 4553364"/>
              <a:gd name="connsiteY58" fmla="*/ 5278921 h 5549951"/>
              <a:gd name="connsiteX59" fmla="*/ 4263924 w 4553364"/>
              <a:gd name="connsiteY59" fmla="*/ 5315626 h 5549951"/>
              <a:gd name="connsiteX60" fmla="*/ 4267458 w 4553364"/>
              <a:gd name="connsiteY60" fmla="*/ 5350090 h 5549951"/>
              <a:gd name="connsiteX61" fmla="*/ 4270290 w 4553364"/>
              <a:gd name="connsiteY61" fmla="*/ 5450399 h 5549951"/>
              <a:gd name="connsiteX62" fmla="*/ 4251733 w 4553364"/>
              <a:gd name="connsiteY62" fmla="*/ 5484804 h 5549951"/>
              <a:gd name="connsiteX63" fmla="*/ 4247081 w 4553364"/>
              <a:gd name="connsiteY63" fmla="*/ 5487504 h 5549951"/>
              <a:gd name="connsiteX64" fmla="*/ 4243624 w 4553364"/>
              <a:gd name="connsiteY64" fmla="*/ 5549951 h 5549951"/>
              <a:gd name="connsiteX65" fmla="*/ 0 w 4553364"/>
              <a:gd name="connsiteY65" fmla="*/ 5293146 h 5549951"/>
              <a:gd name="connsiteX66" fmla="*/ 4241 w 4553364"/>
              <a:gd name="connsiteY66" fmla="*/ 5239903 h 5549951"/>
              <a:gd name="connsiteX67" fmla="*/ 8461 w 4553364"/>
              <a:gd name="connsiteY67" fmla="*/ 5233298 h 5549951"/>
              <a:gd name="connsiteX68" fmla="*/ 8730 w 4553364"/>
              <a:gd name="connsiteY68" fmla="*/ 5230552 h 5549951"/>
              <a:gd name="connsiteX69" fmla="*/ 9000 w 4553364"/>
              <a:gd name="connsiteY69" fmla="*/ 5227804 h 5549951"/>
              <a:gd name="connsiteX70" fmla="*/ 9537 w 4553364"/>
              <a:gd name="connsiteY70" fmla="*/ 5222308 h 5549951"/>
              <a:gd name="connsiteX71" fmla="*/ 9222 w 4553364"/>
              <a:gd name="connsiteY71" fmla="*/ 5216405 h 5549951"/>
              <a:gd name="connsiteX72" fmla="*/ 8638 w 4553364"/>
              <a:gd name="connsiteY72" fmla="*/ 5213249 h 5549951"/>
              <a:gd name="connsiteX73" fmla="*/ 8907 w 4553364"/>
              <a:gd name="connsiteY73" fmla="*/ 5210500 h 5549951"/>
              <a:gd name="connsiteX74" fmla="*/ 8591 w 4553364"/>
              <a:gd name="connsiteY74" fmla="*/ 5204597 h 5549951"/>
              <a:gd name="connsiteX75" fmla="*/ 8008 w 4553364"/>
              <a:gd name="connsiteY75" fmla="*/ 5201441 h 5549951"/>
              <a:gd name="connsiteX76" fmla="*/ 7378 w 4553364"/>
              <a:gd name="connsiteY76" fmla="*/ 5189632 h 5549951"/>
              <a:gd name="connsiteX77" fmla="*/ 6794 w 4553364"/>
              <a:gd name="connsiteY77" fmla="*/ 5186477 h 5549951"/>
              <a:gd name="connsiteX78" fmla="*/ 7062 w 4553364"/>
              <a:gd name="connsiteY78" fmla="*/ 5183728 h 5549951"/>
              <a:gd name="connsiteX79" fmla="*/ 5627 w 4553364"/>
              <a:gd name="connsiteY79" fmla="*/ 5180163 h 5549951"/>
              <a:gd name="connsiteX80" fmla="*/ 11039 w 4553364"/>
              <a:gd name="connsiteY80" fmla="*/ 5116566 h 5549951"/>
              <a:gd name="connsiteX81" fmla="*/ 78653 w 4553364"/>
              <a:gd name="connsiteY81" fmla="*/ 3839310 h 5549951"/>
              <a:gd name="connsiteX82" fmla="*/ 303343 w 4553364"/>
              <a:gd name="connsiteY82" fmla="*/ 0 h 5549951"/>
              <a:gd name="connsiteX0" fmla="*/ 303549 w 4553570"/>
              <a:gd name="connsiteY0" fmla="*/ 0 h 5549951"/>
              <a:gd name="connsiteX1" fmla="*/ 3305735 w 4553570"/>
              <a:gd name="connsiteY1" fmla="*/ 171842 h 5549951"/>
              <a:gd name="connsiteX2" fmla="*/ 4134546 w 4553570"/>
              <a:gd name="connsiteY2" fmla="*/ 226950 h 5549951"/>
              <a:gd name="connsiteX3" fmla="*/ 4507740 w 4553570"/>
              <a:gd name="connsiteY3" fmla="*/ 247374 h 5549951"/>
              <a:gd name="connsiteX4" fmla="*/ 4535619 w 4553570"/>
              <a:gd name="connsiteY4" fmla="*/ 269179 h 5549951"/>
              <a:gd name="connsiteX5" fmla="*/ 4533845 w 4553570"/>
              <a:gd name="connsiteY5" fmla="*/ 300930 h 5549951"/>
              <a:gd name="connsiteX6" fmla="*/ 4536767 w 4553570"/>
              <a:gd name="connsiteY6" fmla="*/ 302647 h 5549951"/>
              <a:gd name="connsiteX7" fmla="*/ 4553193 w 4553570"/>
              <a:gd name="connsiteY7" fmla="*/ 334222 h 5549951"/>
              <a:gd name="connsiteX8" fmla="*/ 4530932 w 4553570"/>
              <a:gd name="connsiteY8" fmla="*/ 391868 h 5549951"/>
              <a:gd name="connsiteX9" fmla="*/ 4527444 w 4553570"/>
              <a:gd name="connsiteY9" fmla="*/ 415489 h 5549951"/>
              <a:gd name="connsiteX10" fmla="*/ 4522339 w 4553570"/>
              <a:gd name="connsiteY10" fmla="*/ 506828 h 5549951"/>
              <a:gd name="connsiteX11" fmla="*/ 4521689 w 4553570"/>
              <a:gd name="connsiteY11" fmla="*/ 553245 h 5549951"/>
              <a:gd name="connsiteX12" fmla="*/ 4518590 w 4553570"/>
              <a:gd name="connsiteY12" fmla="*/ 581709 h 5549951"/>
              <a:gd name="connsiteX13" fmla="*/ 4517921 w 4553570"/>
              <a:gd name="connsiteY13" fmla="*/ 585890 h 5549951"/>
              <a:gd name="connsiteX14" fmla="*/ 4504984 w 4553570"/>
              <a:gd name="connsiteY14" fmla="*/ 817404 h 5549951"/>
              <a:gd name="connsiteX15" fmla="*/ 4506697 w 4553570"/>
              <a:gd name="connsiteY15" fmla="*/ 822238 h 5549951"/>
              <a:gd name="connsiteX16" fmla="*/ 4504546 w 4553570"/>
              <a:gd name="connsiteY16" fmla="*/ 846069 h 5549951"/>
              <a:gd name="connsiteX17" fmla="*/ 4502946 w 4553570"/>
              <a:gd name="connsiteY17" fmla="*/ 853854 h 5549951"/>
              <a:gd name="connsiteX18" fmla="*/ 4496708 w 4553570"/>
              <a:gd name="connsiteY18" fmla="*/ 965485 h 5549951"/>
              <a:gd name="connsiteX19" fmla="*/ 4498785 w 4553570"/>
              <a:gd name="connsiteY19" fmla="*/ 966385 h 5549951"/>
              <a:gd name="connsiteX20" fmla="*/ 4502904 w 4553570"/>
              <a:gd name="connsiteY20" fmla="*/ 1002567 h 5549951"/>
              <a:gd name="connsiteX21" fmla="*/ 4498106 w 4553570"/>
              <a:gd name="connsiteY21" fmla="*/ 1101094 h 5549951"/>
              <a:gd name="connsiteX22" fmla="*/ 4498001 w 4553570"/>
              <a:gd name="connsiteY22" fmla="*/ 1159389 h 5549951"/>
              <a:gd name="connsiteX23" fmla="*/ 4502304 w 4553570"/>
              <a:gd name="connsiteY23" fmla="*/ 1180505 h 5549951"/>
              <a:gd name="connsiteX24" fmla="*/ 4505394 w 4553570"/>
              <a:gd name="connsiteY24" fmla="*/ 1210687 h 5549951"/>
              <a:gd name="connsiteX25" fmla="*/ 4514211 w 4553570"/>
              <a:gd name="connsiteY25" fmla="*/ 1263157 h 5549951"/>
              <a:gd name="connsiteX26" fmla="*/ 4516488 w 4553570"/>
              <a:gd name="connsiteY26" fmla="*/ 1313374 h 5549951"/>
              <a:gd name="connsiteX27" fmla="*/ 4515608 w 4553570"/>
              <a:gd name="connsiteY27" fmla="*/ 1347004 h 5549951"/>
              <a:gd name="connsiteX28" fmla="*/ 4515145 w 4553570"/>
              <a:gd name="connsiteY28" fmla="*/ 1351864 h 5549951"/>
              <a:gd name="connsiteX29" fmla="*/ 4506026 w 4553570"/>
              <a:gd name="connsiteY29" fmla="*/ 1391762 h 5549951"/>
              <a:gd name="connsiteX30" fmla="*/ 4509290 w 4553570"/>
              <a:gd name="connsiteY30" fmla="*/ 1395707 h 5549951"/>
              <a:gd name="connsiteX31" fmla="*/ 4512132 w 4553570"/>
              <a:gd name="connsiteY31" fmla="*/ 1408524 h 5549951"/>
              <a:gd name="connsiteX32" fmla="*/ 4507391 w 4553570"/>
              <a:gd name="connsiteY32" fmla="*/ 1419109 h 5549951"/>
              <a:gd name="connsiteX33" fmla="*/ 4497207 w 4553570"/>
              <a:gd name="connsiteY33" fmla="*/ 1469337 h 5549951"/>
              <a:gd name="connsiteX34" fmla="*/ 4486310 w 4553570"/>
              <a:gd name="connsiteY34" fmla="*/ 1543038 h 5549951"/>
              <a:gd name="connsiteX35" fmla="*/ 4481429 w 4553570"/>
              <a:gd name="connsiteY35" fmla="*/ 1553997 h 5549951"/>
              <a:gd name="connsiteX36" fmla="*/ 4467001 w 4553570"/>
              <a:gd name="connsiteY36" fmla="*/ 1626071 h 5549951"/>
              <a:gd name="connsiteX37" fmla="*/ 4463286 w 4553570"/>
              <a:gd name="connsiteY37" fmla="*/ 1664103 h 5549951"/>
              <a:gd name="connsiteX38" fmla="*/ 4466946 w 4553570"/>
              <a:gd name="connsiteY38" fmla="*/ 1668558 h 5549951"/>
              <a:gd name="connsiteX39" fmla="*/ 4465296 w 4553570"/>
              <a:gd name="connsiteY39" fmla="*/ 1679756 h 5549951"/>
              <a:gd name="connsiteX40" fmla="*/ 4465708 w 4553570"/>
              <a:gd name="connsiteY40" fmla="*/ 1682815 h 5549951"/>
              <a:gd name="connsiteX41" fmla="*/ 4467219 w 4553570"/>
              <a:gd name="connsiteY41" fmla="*/ 1700268 h 5549951"/>
              <a:gd name="connsiteX42" fmla="*/ 4455749 w 4553570"/>
              <a:gd name="connsiteY42" fmla="*/ 1735163 h 5549951"/>
              <a:gd name="connsiteX43" fmla="*/ 4453689 w 4553570"/>
              <a:gd name="connsiteY43" fmla="*/ 1735289 h 5549951"/>
              <a:gd name="connsiteX44" fmla="*/ 4445191 w 4553570"/>
              <a:gd name="connsiteY44" fmla="*/ 1887374 h 5549951"/>
              <a:gd name="connsiteX45" fmla="*/ 4453882 w 4553570"/>
              <a:gd name="connsiteY45" fmla="*/ 1911536 h 5549951"/>
              <a:gd name="connsiteX46" fmla="*/ 4456160 w 4553570"/>
              <a:gd name="connsiteY46" fmla="*/ 1961755 h 5549951"/>
              <a:gd name="connsiteX47" fmla="*/ 4455279 w 4553570"/>
              <a:gd name="connsiteY47" fmla="*/ 1995384 h 5549951"/>
              <a:gd name="connsiteX48" fmla="*/ 4454817 w 4553570"/>
              <a:gd name="connsiteY48" fmla="*/ 2000244 h 5549951"/>
              <a:gd name="connsiteX49" fmla="*/ 4445697 w 4553570"/>
              <a:gd name="connsiteY49" fmla="*/ 2040142 h 5549951"/>
              <a:gd name="connsiteX50" fmla="*/ 4448962 w 4553570"/>
              <a:gd name="connsiteY50" fmla="*/ 2044087 h 5549951"/>
              <a:gd name="connsiteX51" fmla="*/ 4451803 w 4553570"/>
              <a:gd name="connsiteY51" fmla="*/ 2056904 h 5549951"/>
              <a:gd name="connsiteX52" fmla="*/ 4447062 w 4553570"/>
              <a:gd name="connsiteY52" fmla="*/ 2067489 h 5549951"/>
              <a:gd name="connsiteX53" fmla="*/ 4436878 w 4553570"/>
              <a:gd name="connsiteY53" fmla="*/ 2117719 h 5549951"/>
              <a:gd name="connsiteX54" fmla="*/ 4429547 w 4553570"/>
              <a:gd name="connsiteY54" fmla="*/ 2167300 h 5549951"/>
              <a:gd name="connsiteX55" fmla="*/ 4373464 w 4553570"/>
              <a:gd name="connsiteY55" fmla="*/ 3223633 h 5549951"/>
              <a:gd name="connsiteX56" fmla="*/ 4360678 w 4553570"/>
              <a:gd name="connsiteY56" fmla="*/ 3477281 h 5549951"/>
              <a:gd name="connsiteX57" fmla="*/ 4349593 w 4553570"/>
              <a:gd name="connsiteY57" fmla="*/ 3639984 h 5549951"/>
              <a:gd name="connsiteX58" fmla="*/ 4258832 w 4553570"/>
              <a:gd name="connsiteY58" fmla="*/ 5278921 h 5549951"/>
              <a:gd name="connsiteX59" fmla="*/ 4264130 w 4553570"/>
              <a:gd name="connsiteY59" fmla="*/ 5315626 h 5549951"/>
              <a:gd name="connsiteX60" fmla="*/ 4267664 w 4553570"/>
              <a:gd name="connsiteY60" fmla="*/ 5350090 h 5549951"/>
              <a:gd name="connsiteX61" fmla="*/ 4270496 w 4553570"/>
              <a:gd name="connsiteY61" fmla="*/ 5450399 h 5549951"/>
              <a:gd name="connsiteX62" fmla="*/ 4251939 w 4553570"/>
              <a:gd name="connsiteY62" fmla="*/ 5484804 h 5549951"/>
              <a:gd name="connsiteX63" fmla="*/ 4247287 w 4553570"/>
              <a:gd name="connsiteY63" fmla="*/ 5487504 h 5549951"/>
              <a:gd name="connsiteX64" fmla="*/ 4243830 w 4553570"/>
              <a:gd name="connsiteY64" fmla="*/ 5549951 h 5549951"/>
              <a:gd name="connsiteX65" fmla="*/ 0 w 4553570"/>
              <a:gd name="connsiteY65" fmla="*/ 5309929 h 5549951"/>
              <a:gd name="connsiteX66" fmla="*/ 4447 w 4553570"/>
              <a:gd name="connsiteY66" fmla="*/ 5239903 h 5549951"/>
              <a:gd name="connsiteX67" fmla="*/ 8667 w 4553570"/>
              <a:gd name="connsiteY67" fmla="*/ 5233298 h 5549951"/>
              <a:gd name="connsiteX68" fmla="*/ 8936 w 4553570"/>
              <a:gd name="connsiteY68" fmla="*/ 5230552 h 5549951"/>
              <a:gd name="connsiteX69" fmla="*/ 9206 w 4553570"/>
              <a:gd name="connsiteY69" fmla="*/ 5227804 h 5549951"/>
              <a:gd name="connsiteX70" fmla="*/ 9743 w 4553570"/>
              <a:gd name="connsiteY70" fmla="*/ 5222308 h 5549951"/>
              <a:gd name="connsiteX71" fmla="*/ 9428 w 4553570"/>
              <a:gd name="connsiteY71" fmla="*/ 5216405 h 5549951"/>
              <a:gd name="connsiteX72" fmla="*/ 8844 w 4553570"/>
              <a:gd name="connsiteY72" fmla="*/ 5213249 h 5549951"/>
              <a:gd name="connsiteX73" fmla="*/ 9113 w 4553570"/>
              <a:gd name="connsiteY73" fmla="*/ 5210500 h 5549951"/>
              <a:gd name="connsiteX74" fmla="*/ 8797 w 4553570"/>
              <a:gd name="connsiteY74" fmla="*/ 5204597 h 5549951"/>
              <a:gd name="connsiteX75" fmla="*/ 8214 w 4553570"/>
              <a:gd name="connsiteY75" fmla="*/ 5201441 h 5549951"/>
              <a:gd name="connsiteX76" fmla="*/ 7584 w 4553570"/>
              <a:gd name="connsiteY76" fmla="*/ 5189632 h 5549951"/>
              <a:gd name="connsiteX77" fmla="*/ 7000 w 4553570"/>
              <a:gd name="connsiteY77" fmla="*/ 5186477 h 5549951"/>
              <a:gd name="connsiteX78" fmla="*/ 7268 w 4553570"/>
              <a:gd name="connsiteY78" fmla="*/ 5183728 h 5549951"/>
              <a:gd name="connsiteX79" fmla="*/ 5833 w 4553570"/>
              <a:gd name="connsiteY79" fmla="*/ 5180163 h 5549951"/>
              <a:gd name="connsiteX80" fmla="*/ 11245 w 4553570"/>
              <a:gd name="connsiteY80" fmla="*/ 5116566 h 5549951"/>
              <a:gd name="connsiteX81" fmla="*/ 78859 w 4553570"/>
              <a:gd name="connsiteY81" fmla="*/ 3839310 h 5549951"/>
              <a:gd name="connsiteX82" fmla="*/ 303549 w 4553570"/>
              <a:gd name="connsiteY82" fmla="*/ 0 h 5549951"/>
              <a:gd name="connsiteX0" fmla="*/ 303617 w 4553638"/>
              <a:gd name="connsiteY0" fmla="*/ 0 h 5549951"/>
              <a:gd name="connsiteX1" fmla="*/ 3305803 w 4553638"/>
              <a:gd name="connsiteY1" fmla="*/ 171842 h 5549951"/>
              <a:gd name="connsiteX2" fmla="*/ 4134614 w 4553638"/>
              <a:gd name="connsiteY2" fmla="*/ 226950 h 5549951"/>
              <a:gd name="connsiteX3" fmla="*/ 4507808 w 4553638"/>
              <a:gd name="connsiteY3" fmla="*/ 247374 h 5549951"/>
              <a:gd name="connsiteX4" fmla="*/ 4535687 w 4553638"/>
              <a:gd name="connsiteY4" fmla="*/ 269179 h 5549951"/>
              <a:gd name="connsiteX5" fmla="*/ 4533913 w 4553638"/>
              <a:gd name="connsiteY5" fmla="*/ 300930 h 5549951"/>
              <a:gd name="connsiteX6" fmla="*/ 4536835 w 4553638"/>
              <a:gd name="connsiteY6" fmla="*/ 302647 h 5549951"/>
              <a:gd name="connsiteX7" fmla="*/ 4553261 w 4553638"/>
              <a:gd name="connsiteY7" fmla="*/ 334222 h 5549951"/>
              <a:gd name="connsiteX8" fmla="*/ 4531000 w 4553638"/>
              <a:gd name="connsiteY8" fmla="*/ 391868 h 5549951"/>
              <a:gd name="connsiteX9" fmla="*/ 4527512 w 4553638"/>
              <a:gd name="connsiteY9" fmla="*/ 415489 h 5549951"/>
              <a:gd name="connsiteX10" fmla="*/ 4522407 w 4553638"/>
              <a:gd name="connsiteY10" fmla="*/ 506828 h 5549951"/>
              <a:gd name="connsiteX11" fmla="*/ 4521757 w 4553638"/>
              <a:gd name="connsiteY11" fmla="*/ 553245 h 5549951"/>
              <a:gd name="connsiteX12" fmla="*/ 4518658 w 4553638"/>
              <a:gd name="connsiteY12" fmla="*/ 581709 h 5549951"/>
              <a:gd name="connsiteX13" fmla="*/ 4517989 w 4553638"/>
              <a:gd name="connsiteY13" fmla="*/ 585890 h 5549951"/>
              <a:gd name="connsiteX14" fmla="*/ 4505052 w 4553638"/>
              <a:gd name="connsiteY14" fmla="*/ 817404 h 5549951"/>
              <a:gd name="connsiteX15" fmla="*/ 4506765 w 4553638"/>
              <a:gd name="connsiteY15" fmla="*/ 822238 h 5549951"/>
              <a:gd name="connsiteX16" fmla="*/ 4504614 w 4553638"/>
              <a:gd name="connsiteY16" fmla="*/ 846069 h 5549951"/>
              <a:gd name="connsiteX17" fmla="*/ 4503014 w 4553638"/>
              <a:gd name="connsiteY17" fmla="*/ 853854 h 5549951"/>
              <a:gd name="connsiteX18" fmla="*/ 4496776 w 4553638"/>
              <a:gd name="connsiteY18" fmla="*/ 965485 h 5549951"/>
              <a:gd name="connsiteX19" fmla="*/ 4498853 w 4553638"/>
              <a:gd name="connsiteY19" fmla="*/ 966385 h 5549951"/>
              <a:gd name="connsiteX20" fmla="*/ 4502972 w 4553638"/>
              <a:gd name="connsiteY20" fmla="*/ 1002567 h 5549951"/>
              <a:gd name="connsiteX21" fmla="*/ 4498174 w 4553638"/>
              <a:gd name="connsiteY21" fmla="*/ 1101094 h 5549951"/>
              <a:gd name="connsiteX22" fmla="*/ 4498069 w 4553638"/>
              <a:gd name="connsiteY22" fmla="*/ 1159389 h 5549951"/>
              <a:gd name="connsiteX23" fmla="*/ 4502372 w 4553638"/>
              <a:gd name="connsiteY23" fmla="*/ 1180505 h 5549951"/>
              <a:gd name="connsiteX24" fmla="*/ 4505462 w 4553638"/>
              <a:gd name="connsiteY24" fmla="*/ 1210687 h 5549951"/>
              <a:gd name="connsiteX25" fmla="*/ 4514279 w 4553638"/>
              <a:gd name="connsiteY25" fmla="*/ 1263157 h 5549951"/>
              <a:gd name="connsiteX26" fmla="*/ 4516556 w 4553638"/>
              <a:gd name="connsiteY26" fmla="*/ 1313374 h 5549951"/>
              <a:gd name="connsiteX27" fmla="*/ 4515676 w 4553638"/>
              <a:gd name="connsiteY27" fmla="*/ 1347004 h 5549951"/>
              <a:gd name="connsiteX28" fmla="*/ 4515213 w 4553638"/>
              <a:gd name="connsiteY28" fmla="*/ 1351864 h 5549951"/>
              <a:gd name="connsiteX29" fmla="*/ 4506094 w 4553638"/>
              <a:gd name="connsiteY29" fmla="*/ 1391762 h 5549951"/>
              <a:gd name="connsiteX30" fmla="*/ 4509358 w 4553638"/>
              <a:gd name="connsiteY30" fmla="*/ 1395707 h 5549951"/>
              <a:gd name="connsiteX31" fmla="*/ 4512200 w 4553638"/>
              <a:gd name="connsiteY31" fmla="*/ 1408524 h 5549951"/>
              <a:gd name="connsiteX32" fmla="*/ 4507459 w 4553638"/>
              <a:gd name="connsiteY32" fmla="*/ 1419109 h 5549951"/>
              <a:gd name="connsiteX33" fmla="*/ 4497275 w 4553638"/>
              <a:gd name="connsiteY33" fmla="*/ 1469337 h 5549951"/>
              <a:gd name="connsiteX34" fmla="*/ 4486378 w 4553638"/>
              <a:gd name="connsiteY34" fmla="*/ 1543038 h 5549951"/>
              <a:gd name="connsiteX35" fmla="*/ 4481497 w 4553638"/>
              <a:gd name="connsiteY35" fmla="*/ 1553997 h 5549951"/>
              <a:gd name="connsiteX36" fmla="*/ 4467069 w 4553638"/>
              <a:gd name="connsiteY36" fmla="*/ 1626071 h 5549951"/>
              <a:gd name="connsiteX37" fmla="*/ 4463354 w 4553638"/>
              <a:gd name="connsiteY37" fmla="*/ 1664103 h 5549951"/>
              <a:gd name="connsiteX38" fmla="*/ 4467014 w 4553638"/>
              <a:gd name="connsiteY38" fmla="*/ 1668558 h 5549951"/>
              <a:gd name="connsiteX39" fmla="*/ 4465364 w 4553638"/>
              <a:gd name="connsiteY39" fmla="*/ 1679756 h 5549951"/>
              <a:gd name="connsiteX40" fmla="*/ 4465776 w 4553638"/>
              <a:gd name="connsiteY40" fmla="*/ 1682815 h 5549951"/>
              <a:gd name="connsiteX41" fmla="*/ 4467287 w 4553638"/>
              <a:gd name="connsiteY41" fmla="*/ 1700268 h 5549951"/>
              <a:gd name="connsiteX42" fmla="*/ 4455817 w 4553638"/>
              <a:gd name="connsiteY42" fmla="*/ 1735163 h 5549951"/>
              <a:gd name="connsiteX43" fmla="*/ 4453757 w 4553638"/>
              <a:gd name="connsiteY43" fmla="*/ 1735289 h 5549951"/>
              <a:gd name="connsiteX44" fmla="*/ 4445259 w 4553638"/>
              <a:gd name="connsiteY44" fmla="*/ 1887374 h 5549951"/>
              <a:gd name="connsiteX45" fmla="*/ 4453950 w 4553638"/>
              <a:gd name="connsiteY45" fmla="*/ 1911536 h 5549951"/>
              <a:gd name="connsiteX46" fmla="*/ 4456228 w 4553638"/>
              <a:gd name="connsiteY46" fmla="*/ 1961755 h 5549951"/>
              <a:gd name="connsiteX47" fmla="*/ 4455347 w 4553638"/>
              <a:gd name="connsiteY47" fmla="*/ 1995384 h 5549951"/>
              <a:gd name="connsiteX48" fmla="*/ 4454885 w 4553638"/>
              <a:gd name="connsiteY48" fmla="*/ 2000244 h 5549951"/>
              <a:gd name="connsiteX49" fmla="*/ 4445765 w 4553638"/>
              <a:gd name="connsiteY49" fmla="*/ 2040142 h 5549951"/>
              <a:gd name="connsiteX50" fmla="*/ 4449030 w 4553638"/>
              <a:gd name="connsiteY50" fmla="*/ 2044087 h 5549951"/>
              <a:gd name="connsiteX51" fmla="*/ 4451871 w 4553638"/>
              <a:gd name="connsiteY51" fmla="*/ 2056904 h 5549951"/>
              <a:gd name="connsiteX52" fmla="*/ 4447130 w 4553638"/>
              <a:gd name="connsiteY52" fmla="*/ 2067489 h 5549951"/>
              <a:gd name="connsiteX53" fmla="*/ 4436946 w 4553638"/>
              <a:gd name="connsiteY53" fmla="*/ 2117719 h 5549951"/>
              <a:gd name="connsiteX54" fmla="*/ 4429615 w 4553638"/>
              <a:gd name="connsiteY54" fmla="*/ 2167300 h 5549951"/>
              <a:gd name="connsiteX55" fmla="*/ 4373532 w 4553638"/>
              <a:gd name="connsiteY55" fmla="*/ 3223633 h 5549951"/>
              <a:gd name="connsiteX56" fmla="*/ 4360746 w 4553638"/>
              <a:gd name="connsiteY56" fmla="*/ 3477281 h 5549951"/>
              <a:gd name="connsiteX57" fmla="*/ 4349661 w 4553638"/>
              <a:gd name="connsiteY57" fmla="*/ 3639984 h 5549951"/>
              <a:gd name="connsiteX58" fmla="*/ 4258900 w 4553638"/>
              <a:gd name="connsiteY58" fmla="*/ 5278921 h 5549951"/>
              <a:gd name="connsiteX59" fmla="*/ 4264198 w 4553638"/>
              <a:gd name="connsiteY59" fmla="*/ 5315626 h 5549951"/>
              <a:gd name="connsiteX60" fmla="*/ 4267732 w 4553638"/>
              <a:gd name="connsiteY60" fmla="*/ 5350090 h 5549951"/>
              <a:gd name="connsiteX61" fmla="*/ 4270564 w 4553638"/>
              <a:gd name="connsiteY61" fmla="*/ 5450399 h 5549951"/>
              <a:gd name="connsiteX62" fmla="*/ 4252007 w 4553638"/>
              <a:gd name="connsiteY62" fmla="*/ 5484804 h 5549951"/>
              <a:gd name="connsiteX63" fmla="*/ 4247355 w 4553638"/>
              <a:gd name="connsiteY63" fmla="*/ 5487504 h 5549951"/>
              <a:gd name="connsiteX64" fmla="*/ 4243898 w 4553638"/>
              <a:gd name="connsiteY64" fmla="*/ 5549951 h 5549951"/>
              <a:gd name="connsiteX65" fmla="*/ 0 w 4553638"/>
              <a:gd name="connsiteY65" fmla="*/ 5315524 h 5549951"/>
              <a:gd name="connsiteX66" fmla="*/ 4515 w 4553638"/>
              <a:gd name="connsiteY66" fmla="*/ 5239903 h 5549951"/>
              <a:gd name="connsiteX67" fmla="*/ 8735 w 4553638"/>
              <a:gd name="connsiteY67" fmla="*/ 5233298 h 5549951"/>
              <a:gd name="connsiteX68" fmla="*/ 9004 w 4553638"/>
              <a:gd name="connsiteY68" fmla="*/ 5230552 h 5549951"/>
              <a:gd name="connsiteX69" fmla="*/ 9274 w 4553638"/>
              <a:gd name="connsiteY69" fmla="*/ 5227804 h 5549951"/>
              <a:gd name="connsiteX70" fmla="*/ 9811 w 4553638"/>
              <a:gd name="connsiteY70" fmla="*/ 5222308 h 5549951"/>
              <a:gd name="connsiteX71" fmla="*/ 9496 w 4553638"/>
              <a:gd name="connsiteY71" fmla="*/ 5216405 h 5549951"/>
              <a:gd name="connsiteX72" fmla="*/ 8912 w 4553638"/>
              <a:gd name="connsiteY72" fmla="*/ 5213249 h 5549951"/>
              <a:gd name="connsiteX73" fmla="*/ 9181 w 4553638"/>
              <a:gd name="connsiteY73" fmla="*/ 5210500 h 5549951"/>
              <a:gd name="connsiteX74" fmla="*/ 8865 w 4553638"/>
              <a:gd name="connsiteY74" fmla="*/ 5204597 h 5549951"/>
              <a:gd name="connsiteX75" fmla="*/ 8282 w 4553638"/>
              <a:gd name="connsiteY75" fmla="*/ 5201441 h 5549951"/>
              <a:gd name="connsiteX76" fmla="*/ 7652 w 4553638"/>
              <a:gd name="connsiteY76" fmla="*/ 5189632 h 5549951"/>
              <a:gd name="connsiteX77" fmla="*/ 7068 w 4553638"/>
              <a:gd name="connsiteY77" fmla="*/ 5186477 h 5549951"/>
              <a:gd name="connsiteX78" fmla="*/ 7336 w 4553638"/>
              <a:gd name="connsiteY78" fmla="*/ 5183728 h 5549951"/>
              <a:gd name="connsiteX79" fmla="*/ 5901 w 4553638"/>
              <a:gd name="connsiteY79" fmla="*/ 5180163 h 5549951"/>
              <a:gd name="connsiteX80" fmla="*/ 11313 w 4553638"/>
              <a:gd name="connsiteY80" fmla="*/ 5116566 h 5549951"/>
              <a:gd name="connsiteX81" fmla="*/ 78927 w 4553638"/>
              <a:gd name="connsiteY81" fmla="*/ 3839310 h 5549951"/>
              <a:gd name="connsiteX82" fmla="*/ 303617 w 4553638"/>
              <a:gd name="connsiteY82" fmla="*/ 0 h 554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553638" h="5549951">
                <a:moveTo>
                  <a:pt x="303617" y="0"/>
                </a:moveTo>
                <a:cubicBezTo>
                  <a:pt x="628364" y="31218"/>
                  <a:pt x="2667304" y="134017"/>
                  <a:pt x="3305803" y="171842"/>
                </a:cubicBezTo>
                <a:lnTo>
                  <a:pt x="4134614" y="226950"/>
                </a:lnTo>
                <a:lnTo>
                  <a:pt x="4507808" y="247374"/>
                </a:lnTo>
                <a:lnTo>
                  <a:pt x="4535687" y="269179"/>
                </a:lnTo>
                <a:cubicBezTo>
                  <a:pt x="4535096" y="279763"/>
                  <a:pt x="4534504" y="290346"/>
                  <a:pt x="4533913" y="300930"/>
                </a:cubicBezTo>
                <a:lnTo>
                  <a:pt x="4536835" y="302647"/>
                </a:lnTo>
                <a:cubicBezTo>
                  <a:pt x="4546433" y="304354"/>
                  <a:pt x="4555631" y="291327"/>
                  <a:pt x="4553261" y="334222"/>
                </a:cubicBezTo>
                <a:cubicBezTo>
                  <a:pt x="4542620" y="354710"/>
                  <a:pt x="4535606" y="373686"/>
                  <a:pt x="4531000" y="391868"/>
                </a:cubicBezTo>
                <a:lnTo>
                  <a:pt x="4527512" y="415489"/>
                </a:lnTo>
                <a:lnTo>
                  <a:pt x="4522407" y="506828"/>
                </a:lnTo>
                <a:cubicBezTo>
                  <a:pt x="4522190" y="522300"/>
                  <a:pt x="4521974" y="537773"/>
                  <a:pt x="4521757" y="553245"/>
                </a:cubicBezTo>
                <a:cubicBezTo>
                  <a:pt x="4521486" y="558170"/>
                  <a:pt x="4520392" y="568699"/>
                  <a:pt x="4518658" y="581709"/>
                </a:cubicBezTo>
                <a:lnTo>
                  <a:pt x="4517989" y="585890"/>
                </a:lnTo>
                <a:lnTo>
                  <a:pt x="4505052" y="817404"/>
                </a:lnTo>
                <a:lnTo>
                  <a:pt x="4506765" y="822238"/>
                </a:lnTo>
                <a:cubicBezTo>
                  <a:pt x="4507267" y="829783"/>
                  <a:pt x="4506186" y="837845"/>
                  <a:pt x="4504614" y="846069"/>
                </a:cubicBezTo>
                <a:lnTo>
                  <a:pt x="4503014" y="853854"/>
                </a:lnTo>
                <a:lnTo>
                  <a:pt x="4496776" y="965485"/>
                </a:lnTo>
                <a:lnTo>
                  <a:pt x="4498853" y="966385"/>
                </a:lnTo>
                <a:cubicBezTo>
                  <a:pt x="4500294" y="972743"/>
                  <a:pt x="4503085" y="980116"/>
                  <a:pt x="4502972" y="1002567"/>
                </a:cubicBezTo>
                <a:cubicBezTo>
                  <a:pt x="4492134" y="1029868"/>
                  <a:pt x="4512590" y="1067217"/>
                  <a:pt x="4498174" y="1101094"/>
                </a:cubicBezTo>
                <a:cubicBezTo>
                  <a:pt x="4494447" y="1113552"/>
                  <a:pt x="4492555" y="1152106"/>
                  <a:pt x="4498069" y="1159389"/>
                </a:cubicBezTo>
                <a:cubicBezTo>
                  <a:pt x="4498884" y="1167426"/>
                  <a:pt x="4496227" y="1176807"/>
                  <a:pt x="4502372" y="1180505"/>
                </a:cubicBezTo>
                <a:cubicBezTo>
                  <a:pt x="4509671" y="1186625"/>
                  <a:pt x="4496190" y="1214705"/>
                  <a:pt x="4505462" y="1210687"/>
                </a:cubicBezTo>
                <a:cubicBezTo>
                  <a:pt x="4496186" y="1230628"/>
                  <a:pt x="4511297" y="1246424"/>
                  <a:pt x="4514279" y="1263157"/>
                </a:cubicBezTo>
                <a:lnTo>
                  <a:pt x="4516556" y="1313374"/>
                </a:lnTo>
                <a:cubicBezTo>
                  <a:pt x="4516263" y="1324584"/>
                  <a:pt x="4515969" y="1335794"/>
                  <a:pt x="4515676" y="1347004"/>
                </a:cubicBezTo>
                <a:cubicBezTo>
                  <a:pt x="4515522" y="1348624"/>
                  <a:pt x="4515367" y="1350244"/>
                  <a:pt x="4515213" y="1351864"/>
                </a:cubicBezTo>
                <a:lnTo>
                  <a:pt x="4506094" y="1391762"/>
                </a:lnTo>
                <a:cubicBezTo>
                  <a:pt x="4507300" y="1392770"/>
                  <a:pt x="4508402" y="1394098"/>
                  <a:pt x="4509358" y="1395707"/>
                </a:cubicBezTo>
                <a:lnTo>
                  <a:pt x="4512200" y="1408524"/>
                </a:lnTo>
                <a:lnTo>
                  <a:pt x="4507459" y="1419109"/>
                </a:lnTo>
                <a:lnTo>
                  <a:pt x="4497275" y="1469337"/>
                </a:lnTo>
                <a:lnTo>
                  <a:pt x="4486378" y="1543038"/>
                </a:lnTo>
                <a:lnTo>
                  <a:pt x="4481497" y="1553997"/>
                </a:lnTo>
                <a:cubicBezTo>
                  <a:pt x="4475406" y="1579288"/>
                  <a:pt x="4478554" y="1610368"/>
                  <a:pt x="4467069" y="1626071"/>
                </a:cubicBezTo>
                <a:lnTo>
                  <a:pt x="4463354" y="1664103"/>
                </a:lnTo>
                <a:lnTo>
                  <a:pt x="4467014" y="1668558"/>
                </a:lnTo>
                <a:lnTo>
                  <a:pt x="4465364" y="1679756"/>
                </a:lnTo>
                <a:cubicBezTo>
                  <a:pt x="4465501" y="1680776"/>
                  <a:pt x="4465639" y="1681795"/>
                  <a:pt x="4465776" y="1682815"/>
                </a:cubicBezTo>
                <a:cubicBezTo>
                  <a:pt x="4466583" y="1688654"/>
                  <a:pt x="4467240" y="1694439"/>
                  <a:pt x="4467287" y="1700268"/>
                </a:cubicBezTo>
                <a:cubicBezTo>
                  <a:pt x="4452715" y="1697000"/>
                  <a:pt x="4458424" y="1726126"/>
                  <a:pt x="4455817" y="1735163"/>
                </a:cubicBezTo>
                <a:lnTo>
                  <a:pt x="4453757" y="1735289"/>
                </a:lnTo>
                <a:lnTo>
                  <a:pt x="4445259" y="1887374"/>
                </a:lnTo>
                <a:lnTo>
                  <a:pt x="4453950" y="1911536"/>
                </a:lnTo>
                <a:cubicBezTo>
                  <a:pt x="4454709" y="1928276"/>
                  <a:pt x="4455469" y="1945015"/>
                  <a:pt x="4456228" y="1961755"/>
                </a:cubicBezTo>
                <a:cubicBezTo>
                  <a:pt x="4455934" y="1972965"/>
                  <a:pt x="4455641" y="1984174"/>
                  <a:pt x="4455347" y="1995384"/>
                </a:cubicBezTo>
                <a:lnTo>
                  <a:pt x="4454885" y="2000244"/>
                </a:lnTo>
                <a:lnTo>
                  <a:pt x="4445765" y="2040142"/>
                </a:lnTo>
                <a:cubicBezTo>
                  <a:pt x="4446972" y="2041150"/>
                  <a:pt x="4448073" y="2042479"/>
                  <a:pt x="4449030" y="2044087"/>
                </a:cubicBezTo>
                <a:lnTo>
                  <a:pt x="4451871" y="2056904"/>
                </a:lnTo>
                <a:lnTo>
                  <a:pt x="4447130" y="2067489"/>
                </a:lnTo>
                <a:lnTo>
                  <a:pt x="4436946" y="2117719"/>
                </a:lnTo>
                <a:lnTo>
                  <a:pt x="4429615" y="2167300"/>
                </a:lnTo>
                <a:cubicBezTo>
                  <a:pt x="4410921" y="2519411"/>
                  <a:pt x="4377147" y="2876607"/>
                  <a:pt x="4373532" y="3223633"/>
                </a:cubicBezTo>
                <a:cubicBezTo>
                  <a:pt x="4370580" y="3302336"/>
                  <a:pt x="4363697" y="3398578"/>
                  <a:pt x="4360746" y="3477281"/>
                </a:cubicBezTo>
                <a:cubicBezTo>
                  <a:pt x="4367353" y="3471365"/>
                  <a:pt x="4356962" y="3621544"/>
                  <a:pt x="4349661" y="3639984"/>
                </a:cubicBezTo>
                <a:lnTo>
                  <a:pt x="4258900" y="5278921"/>
                </a:lnTo>
                <a:lnTo>
                  <a:pt x="4264198" y="5315626"/>
                </a:lnTo>
                <a:cubicBezTo>
                  <a:pt x="4269986" y="5323538"/>
                  <a:pt x="4266671" y="5327627"/>
                  <a:pt x="4267732" y="5350090"/>
                </a:cubicBezTo>
                <a:cubicBezTo>
                  <a:pt x="4268793" y="5372551"/>
                  <a:pt x="4252068" y="5406222"/>
                  <a:pt x="4270564" y="5450399"/>
                </a:cubicBezTo>
                <a:cubicBezTo>
                  <a:pt x="4270146" y="5457964"/>
                  <a:pt x="4260467" y="5476308"/>
                  <a:pt x="4252007" y="5484804"/>
                </a:cubicBezTo>
                <a:lnTo>
                  <a:pt x="4247355" y="5487504"/>
                </a:lnTo>
                <a:cubicBezTo>
                  <a:pt x="4246203" y="5508319"/>
                  <a:pt x="4248163" y="5526348"/>
                  <a:pt x="4243898" y="5549951"/>
                </a:cubicBezTo>
                <a:lnTo>
                  <a:pt x="0" y="5315524"/>
                </a:lnTo>
                <a:lnTo>
                  <a:pt x="4515" y="5239903"/>
                </a:lnTo>
                <a:lnTo>
                  <a:pt x="8735" y="5233298"/>
                </a:lnTo>
                <a:cubicBezTo>
                  <a:pt x="9265" y="5232196"/>
                  <a:pt x="8913" y="5231467"/>
                  <a:pt x="9004" y="5230552"/>
                </a:cubicBezTo>
                <a:lnTo>
                  <a:pt x="9274" y="5227804"/>
                </a:lnTo>
                <a:cubicBezTo>
                  <a:pt x="9452" y="5225973"/>
                  <a:pt x="9819" y="5223940"/>
                  <a:pt x="9811" y="5222308"/>
                </a:cubicBezTo>
                <a:cubicBezTo>
                  <a:pt x="9755" y="5211840"/>
                  <a:pt x="8673" y="5224803"/>
                  <a:pt x="9496" y="5216405"/>
                </a:cubicBezTo>
                <a:cubicBezTo>
                  <a:pt x="9302" y="5215352"/>
                  <a:pt x="8977" y="5214469"/>
                  <a:pt x="8912" y="5213249"/>
                </a:cubicBezTo>
                <a:cubicBezTo>
                  <a:pt x="8870" y="5212477"/>
                  <a:pt x="9221" y="5211272"/>
                  <a:pt x="9181" y="5210500"/>
                </a:cubicBezTo>
                <a:cubicBezTo>
                  <a:pt x="8800" y="5203355"/>
                  <a:pt x="8248" y="5210896"/>
                  <a:pt x="8865" y="5204597"/>
                </a:cubicBezTo>
                <a:lnTo>
                  <a:pt x="8282" y="5201441"/>
                </a:lnTo>
                <a:cubicBezTo>
                  <a:pt x="6867" y="5193798"/>
                  <a:pt x="6830" y="5198023"/>
                  <a:pt x="7652" y="5189632"/>
                </a:cubicBezTo>
                <a:cubicBezTo>
                  <a:pt x="7457" y="5188581"/>
                  <a:pt x="7134" y="5187696"/>
                  <a:pt x="7068" y="5186477"/>
                </a:cubicBezTo>
                <a:cubicBezTo>
                  <a:pt x="7026" y="5185706"/>
                  <a:pt x="7459" y="5184394"/>
                  <a:pt x="7336" y="5183728"/>
                </a:cubicBezTo>
                <a:cubicBezTo>
                  <a:pt x="7062" y="5182241"/>
                  <a:pt x="4888" y="5182665"/>
                  <a:pt x="5901" y="5180163"/>
                </a:cubicBezTo>
                <a:lnTo>
                  <a:pt x="11313" y="5116566"/>
                </a:lnTo>
                <a:lnTo>
                  <a:pt x="78927" y="3839310"/>
                </a:lnTo>
                <a:lnTo>
                  <a:pt x="3036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5467CB4C-B2EC-9C91-30C1-C087EBD0DB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71272">
            <a:off x="7684579" y="1636936"/>
            <a:ext cx="3582518" cy="358251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02066EC-92CE-4F17-AB46-346119D15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8E4F93A-024D-4896-B535-C700CC6F2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03ABF7D-0FD3-47CF-BF62-C8D9561F03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43">
                <a:extLst>
                  <a:ext uri="{FF2B5EF4-FFF2-40B4-BE49-F238E27FC236}">
                    <a16:creationId xmlns:a16="http://schemas.microsoft.com/office/drawing/2014/main" id="{5656E970-02E8-4F91-8392-EC89484E44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Oval 41">
              <a:extLst>
                <a:ext uri="{FF2B5EF4-FFF2-40B4-BE49-F238E27FC236}">
                  <a16:creationId xmlns:a16="http://schemas.microsoft.com/office/drawing/2014/main" id="{3E8469CB-65C4-40BA-B613-75617EFBD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Freeform: Shape 45">
            <a:extLst>
              <a:ext uri="{FF2B5EF4-FFF2-40B4-BE49-F238E27FC236}">
                <a16:creationId xmlns:a16="http://schemas.microsoft.com/office/drawing/2014/main" id="{5EC04BFF-C178-43B0-9567-EEA423F5C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652714">
            <a:off x="10760953" y="5365243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4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85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F955142-ED30-45FF-AC79-EA514B9BD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BA3935-5258-425A-B52A-BBF28BCE0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504561" y="517498"/>
            <a:ext cx="6746664" cy="533184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DD1AA99-03AE-49F6-9116-9CA2BBCA0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80000">
            <a:off x="1325340" y="-90887"/>
            <a:ext cx="5107326" cy="6522933"/>
          </a:xfrm>
          <a:custGeom>
            <a:avLst/>
            <a:gdLst>
              <a:gd name="connsiteX0" fmla="*/ 0 w 4401242"/>
              <a:gd name="connsiteY0" fmla="*/ 4137242 h 5590022"/>
              <a:gd name="connsiteX1" fmla="*/ 5579 w 4401242"/>
              <a:gd name="connsiteY1" fmla="*/ 4114978 h 5590022"/>
              <a:gd name="connsiteX2" fmla="*/ 3258 w 4401242"/>
              <a:gd name="connsiteY2" fmla="*/ 4099949 h 5590022"/>
              <a:gd name="connsiteX3" fmla="*/ 9236 w 4401242"/>
              <a:gd name="connsiteY3" fmla="*/ 4071959 h 5590022"/>
              <a:gd name="connsiteX4" fmla="*/ 14743 w 4401242"/>
              <a:gd name="connsiteY4" fmla="*/ 4031013 h 5590022"/>
              <a:gd name="connsiteX5" fmla="*/ 20613 w 4401242"/>
              <a:gd name="connsiteY5" fmla="*/ 4002827 h 5590022"/>
              <a:gd name="connsiteX6" fmla="*/ 22410 w 4401242"/>
              <a:gd name="connsiteY6" fmla="*/ 3997392 h 5590022"/>
              <a:gd name="connsiteX7" fmla="*/ 22410 w 4401242"/>
              <a:gd name="connsiteY7" fmla="*/ 3812956 h 5590022"/>
              <a:gd name="connsiteX8" fmla="*/ 20401 w 4401242"/>
              <a:gd name="connsiteY8" fmla="*/ 3799351 h 5590022"/>
              <a:gd name="connsiteX9" fmla="*/ 22410 w 4401242"/>
              <a:gd name="connsiteY9" fmla="*/ 3753450 h 5590022"/>
              <a:gd name="connsiteX10" fmla="*/ 19673 w 4401242"/>
              <a:gd name="connsiteY10" fmla="*/ 3746784 h 5590022"/>
              <a:gd name="connsiteX11" fmla="*/ 22410 w 4401242"/>
              <a:gd name="connsiteY11" fmla="*/ 3701909 h 5590022"/>
              <a:gd name="connsiteX12" fmla="*/ 20086 w 4401242"/>
              <a:gd name="connsiteY12" fmla="*/ 3652741 h 5590022"/>
              <a:gd name="connsiteX13" fmla="*/ 13839 w 4401242"/>
              <a:gd name="connsiteY13" fmla="*/ 3649070 h 5590022"/>
              <a:gd name="connsiteX14" fmla="*/ 13290 w 4401242"/>
              <a:gd name="connsiteY14" fmla="*/ 3638287 h 5590022"/>
              <a:gd name="connsiteX15" fmla="*/ 13410 w 4401242"/>
              <a:gd name="connsiteY15" fmla="*/ 3621311 h 5590022"/>
              <a:gd name="connsiteX16" fmla="*/ 19966 w 4401242"/>
              <a:gd name="connsiteY16" fmla="*/ 3583286 h 5590022"/>
              <a:gd name="connsiteX17" fmla="*/ 16089 w 4401242"/>
              <a:gd name="connsiteY17" fmla="*/ 21355 h 5590022"/>
              <a:gd name="connsiteX18" fmla="*/ 34619 w 4401242"/>
              <a:gd name="connsiteY18" fmla="*/ 2606 h 5590022"/>
              <a:gd name="connsiteX19" fmla="*/ 49927 w 4401242"/>
              <a:gd name="connsiteY19" fmla="*/ 185 h 5590022"/>
              <a:gd name="connsiteX20" fmla="*/ 917193 w 4401242"/>
              <a:gd name="connsiteY20" fmla="*/ 11 h 5590022"/>
              <a:gd name="connsiteX21" fmla="*/ 938319 w 4401242"/>
              <a:gd name="connsiteY21" fmla="*/ 10 h 5590022"/>
              <a:gd name="connsiteX22" fmla="*/ 938338 w 4401242"/>
              <a:gd name="connsiteY22" fmla="*/ 0 h 5590022"/>
              <a:gd name="connsiteX23" fmla="*/ 4365378 w 4401242"/>
              <a:gd name="connsiteY23" fmla="*/ 0 h 5590022"/>
              <a:gd name="connsiteX24" fmla="*/ 4397257 w 4401242"/>
              <a:gd name="connsiteY24" fmla="*/ 31881 h 5590022"/>
              <a:gd name="connsiteX25" fmla="*/ 4397256 w 4401242"/>
              <a:gd name="connsiteY25" fmla="*/ 5558231 h 5590022"/>
              <a:gd name="connsiteX26" fmla="*/ 4365377 w 4401242"/>
              <a:gd name="connsiteY26" fmla="*/ 5590021 h 5590022"/>
              <a:gd name="connsiteX27" fmla="*/ 4322085 w 4401242"/>
              <a:gd name="connsiteY27" fmla="*/ 5590021 h 5590022"/>
              <a:gd name="connsiteX28" fmla="*/ 4322083 w 4401242"/>
              <a:gd name="connsiteY28" fmla="*/ 5590022 h 5590022"/>
              <a:gd name="connsiteX29" fmla="*/ 49916 w 4401242"/>
              <a:gd name="connsiteY29" fmla="*/ 5590022 h 5590022"/>
              <a:gd name="connsiteX30" fmla="*/ 22410 w 4401242"/>
              <a:gd name="connsiteY30" fmla="*/ 5571435 h 5590022"/>
              <a:gd name="connsiteX31" fmla="*/ 22410 w 4401242"/>
              <a:gd name="connsiteY31" fmla="*/ 4726767 h 5590022"/>
              <a:gd name="connsiteX32" fmla="*/ 14670 w 4401242"/>
              <a:gd name="connsiteY32" fmla="*/ 4699196 h 5590022"/>
              <a:gd name="connsiteX33" fmla="*/ 22410 w 4401242"/>
              <a:gd name="connsiteY33" fmla="*/ 4670837 h 5590022"/>
              <a:gd name="connsiteX34" fmla="*/ 22410 w 4401242"/>
              <a:gd name="connsiteY34" fmla="*/ 4292925 h 5590022"/>
              <a:gd name="connsiteX35" fmla="*/ 22410 w 4401242"/>
              <a:gd name="connsiteY35" fmla="*/ 4242762 h 5590022"/>
              <a:gd name="connsiteX36" fmla="*/ 14161 w 4401242"/>
              <a:gd name="connsiteY36" fmla="*/ 4214744 h 5590022"/>
              <a:gd name="connsiteX37" fmla="*/ 4708 w 4401242"/>
              <a:gd name="connsiteY37" fmla="*/ 4186098 h 5590022"/>
              <a:gd name="connsiteX38" fmla="*/ 632 w 4401242"/>
              <a:gd name="connsiteY38" fmla="*/ 4158493 h 559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401242" h="5590022">
                <a:moveTo>
                  <a:pt x="0" y="4137242"/>
                </a:moveTo>
                <a:lnTo>
                  <a:pt x="5579" y="4114978"/>
                </a:lnTo>
                <a:cubicBezTo>
                  <a:pt x="6121" y="4108762"/>
                  <a:pt x="2648" y="4107119"/>
                  <a:pt x="3258" y="4099949"/>
                </a:cubicBezTo>
                <a:lnTo>
                  <a:pt x="9236" y="4071959"/>
                </a:lnTo>
                <a:lnTo>
                  <a:pt x="14743" y="4031013"/>
                </a:lnTo>
                <a:lnTo>
                  <a:pt x="20613" y="4002827"/>
                </a:lnTo>
                <a:lnTo>
                  <a:pt x="22410" y="3997392"/>
                </a:lnTo>
                <a:lnTo>
                  <a:pt x="22410" y="3812956"/>
                </a:lnTo>
                <a:lnTo>
                  <a:pt x="20401" y="3799351"/>
                </a:lnTo>
                <a:lnTo>
                  <a:pt x="22410" y="3753450"/>
                </a:lnTo>
                <a:lnTo>
                  <a:pt x="19673" y="3746784"/>
                </a:lnTo>
                <a:lnTo>
                  <a:pt x="22410" y="3701909"/>
                </a:lnTo>
                <a:cubicBezTo>
                  <a:pt x="22023" y="3687048"/>
                  <a:pt x="22634" y="3661297"/>
                  <a:pt x="20086" y="3652741"/>
                </a:cubicBezTo>
                <a:lnTo>
                  <a:pt x="13839" y="3649070"/>
                </a:lnTo>
                <a:lnTo>
                  <a:pt x="13290" y="3638287"/>
                </a:lnTo>
                <a:cubicBezTo>
                  <a:pt x="13769" y="3637498"/>
                  <a:pt x="13370" y="3621952"/>
                  <a:pt x="13410" y="3621311"/>
                </a:cubicBezTo>
                <a:lnTo>
                  <a:pt x="19966" y="3583286"/>
                </a:lnTo>
                <a:lnTo>
                  <a:pt x="16089" y="21355"/>
                </a:lnTo>
                <a:cubicBezTo>
                  <a:pt x="22266" y="10589"/>
                  <a:pt x="23964" y="8856"/>
                  <a:pt x="34619" y="2606"/>
                </a:cubicBezTo>
                <a:lnTo>
                  <a:pt x="49927" y="185"/>
                </a:lnTo>
                <a:cubicBezTo>
                  <a:pt x="228245" y="83"/>
                  <a:pt x="539504" y="31"/>
                  <a:pt x="917193" y="11"/>
                </a:cubicBezTo>
                <a:lnTo>
                  <a:pt x="938319" y="10"/>
                </a:lnTo>
                <a:lnTo>
                  <a:pt x="938338" y="0"/>
                </a:lnTo>
                <a:lnTo>
                  <a:pt x="4365378" y="0"/>
                </a:lnTo>
                <a:cubicBezTo>
                  <a:pt x="4382966" y="50"/>
                  <a:pt x="4397213" y="14294"/>
                  <a:pt x="4397257" y="31881"/>
                </a:cubicBezTo>
                <a:cubicBezTo>
                  <a:pt x="4402571" y="958253"/>
                  <a:pt x="4402570" y="4631875"/>
                  <a:pt x="4397256" y="5558231"/>
                </a:cubicBezTo>
                <a:cubicBezTo>
                  <a:pt x="4397157" y="5575784"/>
                  <a:pt x="4382929" y="5589975"/>
                  <a:pt x="4365377" y="5590021"/>
                </a:cubicBezTo>
                <a:lnTo>
                  <a:pt x="4322085" y="5590021"/>
                </a:lnTo>
                <a:lnTo>
                  <a:pt x="4322083" y="5590022"/>
                </a:lnTo>
                <a:lnTo>
                  <a:pt x="49916" y="5590022"/>
                </a:lnTo>
                <a:cubicBezTo>
                  <a:pt x="34729" y="5589963"/>
                  <a:pt x="22450" y="5581668"/>
                  <a:pt x="22410" y="5571435"/>
                </a:cubicBezTo>
                <a:lnTo>
                  <a:pt x="22410" y="4726767"/>
                </a:lnTo>
                <a:lnTo>
                  <a:pt x="14670" y="4699196"/>
                </a:lnTo>
                <a:cubicBezTo>
                  <a:pt x="15011" y="4683722"/>
                  <a:pt x="19831" y="4680290"/>
                  <a:pt x="22410" y="4670837"/>
                </a:cubicBezTo>
                <a:lnTo>
                  <a:pt x="22410" y="4292925"/>
                </a:lnTo>
                <a:lnTo>
                  <a:pt x="22410" y="4242762"/>
                </a:lnTo>
                <a:lnTo>
                  <a:pt x="14161" y="4214744"/>
                </a:lnTo>
                <a:cubicBezTo>
                  <a:pt x="20757" y="4203473"/>
                  <a:pt x="7860" y="4195229"/>
                  <a:pt x="4708" y="4186098"/>
                </a:cubicBezTo>
                <a:lnTo>
                  <a:pt x="632" y="4158493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evaluation-69480">
            <a:hlinkClick r:id="" action="ppaction://media"/>
            <a:extLst>
              <a:ext uri="{FF2B5EF4-FFF2-40B4-BE49-F238E27FC236}">
                <a16:creationId xmlns:a16="http://schemas.microsoft.com/office/drawing/2014/main" id="{9BEDB078-54C5-9592-BE67-6680A3074569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472266">
            <a:off x="817781" y="1451550"/>
            <a:ext cx="6151619" cy="3460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FED8FE-67CE-BD1C-B83A-04143370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875" y="-580161"/>
            <a:ext cx="4984750" cy="19117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What is PHI ?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0090A0D-04AE-42BC-AE85-FA2E647F0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55470" y="5035596"/>
            <a:ext cx="444795" cy="1823662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6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BB569-3B55-1B06-1EC8-46EE58174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29562" y="1568667"/>
            <a:ext cx="3245726" cy="322605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b="1" u="sng" dirty="0"/>
              <a:t>Protected Health Information: </a:t>
            </a:r>
            <a:r>
              <a:rPr lang="en-US" dirty="0"/>
              <a:t>any information within a person’s medical record that can identify them.</a:t>
            </a:r>
          </a:p>
          <a:p>
            <a:endParaRPr lang="en-US" dirty="0"/>
          </a:p>
          <a:p>
            <a:r>
              <a:rPr lang="en-US" dirty="0"/>
              <a:t>On the next slide we are going to name some of the examples of items that are considered PHI.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912FC9-6D3C-4857-AD07-669D24A58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DC8BF22-7DAB-434C-9110-00A56AB1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D332D1D-F11A-48A6-8348-E2076D2297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6BAC72E-20B6-4BED-B0BA-5350DB14C2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5043DB4-3F92-4F4F-9BA4-A9807D02B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980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D5ED7-9B72-1F54-E744-599D24F120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A2C937-130C-1C7A-EFA2-49D99D3E1C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free_text_polls/bWenhG3AsnMI21SH791j5">
            <a:extLst>
              <a:ext uri="{FF2B5EF4-FFF2-40B4-BE49-F238E27FC236}">
                <a16:creationId xmlns:a16="http://schemas.microsoft.com/office/drawing/2014/main" id="{C0F394F3-36DA-D89F-0771-12F9F318100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26993"/>
      </p:ext>
    </p:extLst>
  </p:cSld>
  <p:clrMapOvr>
    <a:masterClrMapping/>
  </p:clrMapOvr>
</p:sld>
</file>

<file path=ppt/theme/theme1.xml><?xml version="1.0" encoding="utf-8"?>
<a:theme xmlns:a="http://schemas.openxmlformats.org/drawingml/2006/main" name="StreetscapeVTI">
  <a:themeElements>
    <a:clrScheme name="AnalogousFromRegularSeedRightStep">
      <a:dk1>
        <a:srgbClr val="000000"/>
      </a:dk1>
      <a:lt1>
        <a:srgbClr val="FFFFFF"/>
      </a:lt1>
      <a:dk2>
        <a:srgbClr val="1C2732"/>
      </a:dk2>
      <a:lt2>
        <a:srgbClr val="F3F0F1"/>
      </a:lt2>
      <a:accent1>
        <a:srgbClr val="21B782"/>
      </a:accent1>
      <a:accent2>
        <a:srgbClr val="14B1BC"/>
      </a:accent2>
      <a:accent3>
        <a:srgbClr val="298CE7"/>
      </a:accent3>
      <a:accent4>
        <a:srgbClr val="2E40D9"/>
      </a:accent4>
      <a:accent5>
        <a:srgbClr val="6529E7"/>
      </a:accent5>
      <a:accent6>
        <a:srgbClr val="A217D5"/>
      </a:accent6>
      <a:hlink>
        <a:srgbClr val="BF3F6C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eetscapeVTI" id="{B20F88EA-96D0-4E96-9207-A1488DAC5867}" vid="{3F7E5CFE-E584-4E58-A75E-141AC45B14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7532</TotalTime>
  <Words>1108</Words>
  <Application>Microsoft Macintosh PowerPoint</Application>
  <PresentationFormat>Widescreen</PresentationFormat>
  <Paragraphs>151</Paragraphs>
  <Slides>26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Consolas</vt:lpstr>
      <vt:lpstr>Franklin Gothic Heavy</vt:lpstr>
      <vt:lpstr>StreetscapeVTI</vt:lpstr>
      <vt:lpstr>HIPAA Introduction</vt:lpstr>
      <vt:lpstr>Ice Breaker</vt:lpstr>
      <vt:lpstr>Ground Rules</vt:lpstr>
      <vt:lpstr>Objectives</vt:lpstr>
      <vt:lpstr>PowerPoint Presentation</vt:lpstr>
      <vt:lpstr>HIPAA: what words come to mind when you see that word/acronym?</vt:lpstr>
      <vt:lpstr>HIPAA</vt:lpstr>
      <vt:lpstr>What is PHI ?</vt:lpstr>
      <vt:lpstr>PowerPoint Presentation</vt:lpstr>
      <vt:lpstr>Examples of PHI</vt:lpstr>
      <vt:lpstr>HIPAA’s Five Rules</vt:lpstr>
      <vt:lpstr>The Privacy Rule</vt:lpstr>
      <vt:lpstr>The Security Rule</vt:lpstr>
      <vt:lpstr>The Breach Notification Rule</vt:lpstr>
      <vt:lpstr>The Omnibus Rule</vt:lpstr>
      <vt:lpstr>The Enforcement Rule </vt:lpstr>
      <vt:lpstr>HIPAA Violations Penalties Corner </vt:lpstr>
      <vt:lpstr>How to Protect Patient Information</vt:lpstr>
      <vt:lpstr>Summary</vt:lpstr>
      <vt:lpstr>Quiz Time </vt:lpstr>
      <vt:lpstr>PowerPoint Presentation</vt:lpstr>
      <vt:lpstr>PowerPoint Presentation</vt:lpstr>
      <vt:lpstr>PowerPoint Presentation</vt:lpstr>
      <vt:lpstr>Let’s take a minute to decompress!</vt:lpstr>
      <vt:lpstr>Final Thoughts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HIPPA Introduction</dc:title>
  <dc:creator>Tashena Malloy</dc:creator>
  <cp:lastModifiedBy>Tashena Malloy</cp:lastModifiedBy>
  <cp:revision>31</cp:revision>
  <dcterms:created xsi:type="dcterms:W3CDTF">2023-03-12T20:30:27Z</dcterms:created>
  <dcterms:modified xsi:type="dcterms:W3CDTF">2023-03-18T18:46:22Z</dcterms:modified>
</cp:coreProperties>
</file>